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96" r:id="rId2"/>
    <p:sldId id="2540" r:id="rId3"/>
    <p:sldId id="2607" r:id="rId4"/>
    <p:sldId id="2600" r:id="rId5"/>
    <p:sldId id="2610" r:id="rId6"/>
    <p:sldId id="2611" r:id="rId7"/>
    <p:sldId id="2613" r:id="rId8"/>
    <p:sldId id="2614" r:id="rId9"/>
    <p:sldId id="2615" r:id="rId10"/>
    <p:sldId id="2617" r:id="rId11"/>
    <p:sldId id="2616" r:id="rId12"/>
    <p:sldId id="2584" r:id="rId13"/>
    <p:sldId id="2618" r:id="rId14"/>
    <p:sldId id="2621" r:id="rId15"/>
    <p:sldId id="2622" r:id="rId16"/>
    <p:sldId id="2623" r:id="rId17"/>
    <p:sldId id="2624" r:id="rId18"/>
    <p:sldId id="2625" r:id="rId19"/>
    <p:sldId id="2627" r:id="rId20"/>
    <p:sldId id="2628" r:id="rId21"/>
    <p:sldId id="2629" r:id="rId22"/>
    <p:sldId id="2631" r:id="rId23"/>
    <p:sldId id="2632" r:id="rId24"/>
    <p:sldId id="2633" r:id="rId25"/>
    <p:sldId id="2634" r:id="rId26"/>
    <p:sldId id="2640" r:id="rId27"/>
    <p:sldId id="2639" r:id="rId28"/>
    <p:sldId id="2642" r:id="rId29"/>
    <p:sldId id="2641" r:id="rId30"/>
    <p:sldId id="2635" r:id="rId31"/>
    <p:sldId id="2636" r:id="rId32"/>
    <p:sldId id="2637" r:id="rId33"/>
    <p:sldId id="2638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genda" id="{80A28A04-7666-4F7F-8972-826A5AF221DE}">
          <p14:sldIdLst>
            <p14:sldId id="2596"/>
            <p14:sldId id="2540"/>
          </p14:sldIdLst>
        </p14:section>
        <p14:section name="#1 Network" id="{3096581E-AF4B-42DB-97E4-66431A693B64}">
          <p14:sldIdLst>
            <p14:sldId id="2607"/>
            <p14:sldId id="2600"/>
            <p14:sldId id="2610"/>
            <p14:sldId id="2611"/>
            <p14:sldId id="2613"/>
            <p14:sldId id="2614"/>
            <p14:sldId id="2615"/>
            <p14:sldId id="2617"/>
            <p14:sldId id="2616"/>
          </p14:sldIdLst>
        </p14:section>
        <p14:section name="#1 Azure" id="{3BA05DB8-1308-42EC-AE66-BCCF0394BE13}">
          <p14:sldIdLst>
            <p14:sldId id="2584"/>
            <p14:sldId id="2618"/>
            <p14:sldId id="2621"/>
            <p14:sldId id="2622"/>
            <p14:sldId id="2623"/>
            <p14:sldId id="2624"/>
            <p14:sldId id="2625"/>
            <p14:sldId id="2627"/>
          </p14:sldIdLst>
        </p14:section>
        <p14:section name="#2 Getting Started with Azure" id="{6665E416-2E39-432E-81A2-ED7DEB156C5E}">
          <p14:sldIdLst>
            <p14:sldId id="2628"/>
            <p14:sldId id="2629"/>
            <p14:sldId id="2631"/>
            <p14:sldId id="2632"/>
          </p14:sldIdLst>
        </p14:section>
        <p14:section name="#3 Virtual Machine" id="{4D6424DA-4EEA-45EC-89AD-B5103D02BDDA}">
          <p14:sldIdLst>
            <p14:sldId id="2633"/>
            <p14:sldId id="2634"/>
            <p14:sldId id="2640"/>
            <p14:sldId id="2639"/>
            <p14:sldId id="2642"/>
            <p14:sldId id="2641"/>
            <p14:sldId id="2635"/>
            <p14:sldId id="2636"/>
            <p14:sldId id="2637"/>
            <p14:sldId id="2638"/>
          </p14:sldIdLst>
        </p14:section>
      </p14:sectionLst>
    </p:ex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4F72"/>
    <a:srgbClr val="0F3955"/>
    <a:srgbClr val="3B7579"/>
    <a:srgbClr val="5DAAB0"/>
    <a:srgbClr val="AAD3D6"/>
    <a:srgbClr val="418287"/>
    <a:srgbClr val="DFE3E9"/>
    <a:srgbClr val="1F1F26"/>
    <a:srgbClr val="D6DBE2"/>
    <a:srgbClr val="CCD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0CCB61-0940-49A8-84BC-B7FB445CE002}" v="564" dt="2025-07-24T04:34:55.116"/>
  </p1510:revLst>
</p1510:revInfo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4" autoAdjust="0"/>
    <p:restoredTop sz="95280" autoAdjust="0"/>
  </p:normalViewPr>
  <p:slideViewPr>
    <p:cSldViewPr snapToGrid="0" snapToObjects="1" showGuides="1">
      <p:cViewPr varScale="1">
        <p:scale>
          <a:sx n="111" d="100"/>
          <a:sy n="111" d="100"/>
        </p:scale>
        <p:origin x="594" y="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elani, Ankitkumar" userId="039f6639-35cd-4471-8ac8-1e78077ab1db" providerId="ADAL" clId="{870CCB61-0940-49A8-84BC-B7FB445CE002}"/>
    <pc:docChg chg="undo custSel addSld delSld modSld sldOrd addSection modSection">
      <pc:chgData name="Velani, Ankitkumar" userId="039f6639-35cd-4471-8ac8-1e78077ab1db" providerId="ADAL" clId="{870CCB61-0940-49A8-84BC-B7FB445CE002}" dt="2025-07-24T04:36:24.824" v="5129" actId="20577"/>
      <pc:docMkLst>
        <pc:docMk/>
      </pc:docMkLst>
      <pc:sldChg chg="addSp delSp modSp mod setBg modClrScheme chgLayout">
        <pc:chgData name="Velani, Ankitkumar" userId="039f6639-35cd-4471-8ac8-1e78077ab1db" providerId="ADAL" clId="{870CCB61-0940-49A8-84BC-B7FB445CE002}" dt="2025-07-24T00:39:31.095" v="2773" actId="20577"/>
        <pc:sldMkLst>
          <pc:docMk/>
          <pc:sldMk cId="2130115587" sldId="2540"/>
        </pc:sldMkLst>
        <pc:spChg chg="mod or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10" creationId="{B11BAC48-F4C4-46FB-96DC-423C381AC284}"/>
          </ac:spMkLst>
        </pc:spChg>
        <pc:spChg chg="mod or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11" creationId="{47B21F6A-5FD9-417C-9575-4DBC3185FD87}"/>
          </ac:spMkLst>
        </pc:spChg>
        <pc:spChg chg="mo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33" creationId="{F23411C8-1DB7-46A1-A6DC-41EACD30ED57}"/>
          </ac:spMkLst>
        </pc:spChg>
        <pc:spChg chg="mod or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34" creationId="{187271B6-523F-4DCD-A006-84BF4C0C784C}"/>
          </ac:spMkLst>
        </pc:spChg>
        <pc:spChg chg="mod">
          <ac:chgData name="Velani, Ankitkumar" userId="039f6639-35cd-4471-8ac8-1e78077ab1db" providerId="ADAL" clId="{870CCB61-0940-49A8-84BC-B7FB445CE002}" dt="2025-07-23T14:52:53.364" v="1673" actId="207"/>
          <ac:spMkLst>
            <pc:docMk/>
            <pc:sldMk cId="2130115587" sldId="2540"/>
            <ac:spMk id="35" creationId="{ADE35233-6DEE-4B97-AFFB-06DE78443B4A}"/>
          </ac:spMkLst>
        </pc:spChg>
        <pc:spChg chg="mod">
          <ac:chgData name="Velani, Ankitkumar" userId="039f6639-35cd-4471-8ac8-1e78077ab1db" providerId="ADAL" clId="{870CCB61-0940-49A8-84BC-B7FB445CE002}" dt="2025-07-24T00:39:31.095" v="2773" actId="20577"/>
          <ac:spMkLst>
            <pc:docMk/>
            <pc:sldMk cId="2130115587" sldId="2540"/>
            <ac:spMk id="36" creationId="{0391FA66-BCDC-4C12-B812-A0DEE14539EE}"/>
          </ac:spMkLst>
        </pc:spChg>
        <pc:spChg chg="add del mod">
          <ac:chgData name="Velani, Ankitkumar" userId="039f6639-35cd-4471-8ac8-1e78077ab1db" providerId="ADAL" clId="{870CCB61-0940-49A8-84BC-B7FB445CE002}" dt="2025-07-23T01:40:13.730" v="197" actId="26606"/>
          <ac:spMkLst>
            <pc:docMk/>
            <pc:sldMk cId="2130115587" sldId="2540"/>
            <ac:spMk id="38" creationId="{6C476D7B-94A3-5830-A03D-F1AA5A211291}"/>
          </ac:spMkLst>
        </pc:spChg>
        <pc:spChg chg="add del mod">
          <ac:chgData name="Velani, Ankitkumar" userId="039f6639-35cd-4471-8ac8-1e78077ab1db" providerId="ADAL" clId="{870CCB61-0940-49A8-84BC-B7FB445CE002}" dt="2025-07-23T01:40:13.730" v="197" actId="26606"/>
          <ac:spMkLst>
            <pc:docMk/>
            <pc:sldMk cId="2130115587" sldId="2540"/>
            <ac:spMk id="39" creationId="{889E9587-BB51-DDF3-0384-2F52D1606B0F}"/>
          </ac:spMkLst>
        </pc:spChg>
        <pc:spChg chg="add del mod">
          <ac:chgData name="Velani, Ankitkumar" userId="039f6639-35cd-4471-8ac8-1e78077ab1db" providerId="ADAL" clId="{870CCB61-0940-49A8-84BC-B7FB445CE002}" dt="2025-07-23T01:40:13.730" v="197" actId="26606"/>
          <ac:spMkLst>
            <pc:docMk/>
            <pc:sldMk cId="2130115587" sldId="2540"/>
            <ac:spMk id="40" creationId="{273D3E74-FA8A-CAB9-02B6-D1BDADA19B1F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1" creationId="{2B79EBE8-E9EC-7BDE-36E3-6AE105FE6CB4}"/>
          </ac:spMkLst>
        </pc:spChg>
        <pc:spChg chg="add mod">
          <ac:chgData name="Velani, Ankitkumar" userId="039f6639-35cd-4471-8ac8-1e78077ab1db" providerId="ADAL" clId="{870CCB61-0940-49A8-84BC-B7FB445CE002}" dt="2025-07-23T01:44:42.904" v="594" actId="20577"/>
          <ac:spMkLst>
            <pc:docMk/>
            <pc:sldMk cId="2130115587" sldId="2540"/>
            <ac:spMk id="42" creationId="{2B79EBE8-E9EC-7BDE-36E3-6AE105FE6CB4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3" creationId="{BDA2D3B4-0474-F3F1-B6BE-DDA6222351D7}"/>
          </ac:spMkLst>
        </pc:spChg>
        <pc:spChg chg="add mod">
          <ac:chgData name="Velani, Ankitkumar" userId="039f6639-35cd-4471-8ac8-1e78077ab1db" providerId="ADAL" clId="{870CCB61-0940-49A8-84BC-B7FB445CE002}" dt="2025-07-23T01:44:44.935" v="595" actId="20577"/>
          <ac:spMkLst>
            <pc:docMk/>
            <pc:sldMk cId="2130115587" sldId="2540"/>
            <ac:spMk id="44" creationId="{BDA2D3B4-0474-F3F1-B6BE-DDA6222351D7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5" creationId="{E920EF40-B30A-224B-1544-26D0E72233C1}"/>
          </ac:spMkLst>
        </pc:spChg>
        <pc:spChg chg="add mod">
          <ac:chgData name="Velani, Ankitkumar" userId="039f6639-35cd-4471-8ac8-1e78077ab1db" providerId="ADAL" clId="{870CCB61-0940-49A8-84BC-B7FB445CE002}" dt="2025-07-23T01:44:46.075" v="596" actId="20577"/>
          <ac:spMkLst>
            <pc:docMk/>
            <pc:sldMk cId="2130115587" sldId="2540"/>
            <ac:spMk id="46" creationId="{E920EF40-B30A-224B-1544-26D0E72233C1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7" creationId="{8B4E56C6-89D8-C459-AB37-C4F850453329}"/>
          </ac:spMkLst>
        </pc:spChg>
        <pc:spChg chg="add mod">
          <ac:chgData name="Velani, Ankitkumar" userId="039f6639-35cd-4471-8ac8-1e78077ab1db" providerId="ADAL" clId="{870CCB61-0940-49A8-84BC-B7FB445CE002}" dt="2025-07-23T01:44:47.009" v="597" actId="20577"/>
          <ac:spMkLst>
            <pc:docMk/>
            <pc:sldMk cId="2130115587" sldId="2540"/>
            <ac:spMk id="48" creationId="{8B4E56C6-89D8-C459-AB37-C4F850453329}"/>
          </ac:spMkLst>
        </pc:spChg>
        <pc:spChg chg="add del mod">
          <ac:chgData name="Velani, Ankitkumar" userId="039f6639-35cd-4471-8ac8-1e78077ab1db" providerId="ADAL" clId="{870CCB61-0940-49A8-84BC-B7FB445CE002}" dt="2025-07-23T01:40:01.304" v="189" actId="26606"/>
          <ac:spMkLst>
            <pc:docMk/>
            <pc:sldMk cId="2130115587" sldId="2540"/>
            <ac:spMk id="49" creationId="{7E9C8A60-FE49-EF8D-13BC-183754D59852}"/>
          </ac:spMkLst>
        </pc:spChg>
        <pc:spChg chg="add mod">
          <ac:chgData name="Velani, Ankitkumar" userId="039f6639-35cd-4471-8ac8-1e78077ab1db" providerId="ADAL" clId="{870CCB61-0940-49A8-84BC-B7FB445CE002}" dt="2025-07-23T01:44:47.855" v="598" actId="20577"/>
          <ac:spMkLst>
            <pc:docMk/>
            <pc:sldMk cId="2130115587" sldId="2540"/>
            <ac:spMk id="50" creationId="{7E9C8A60-FE49-EF8D-13BC-183754D59852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1" creationId="{D1FEE61C-89D7-8971-CEFA-06A88FE17041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2" creationId="{297FE13E-8177-D681-04F8-B0B23B741403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3" creationId="{88F2F51E-1A55-7EE2-4658-D8F27E425C7F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4" creationId="{D12333DE-8411-6B65-AD78-3BE8E038E05C}"/>
          </ac:spMkLst>
        </pc:spChg>
        <pc:spChg chg="add del mod">
          <ac:chgData name="Velani, Ankitkumar" userId="039f6639-35cd-4471-8ac8-1e78077ab1db" providerId="ADAL" clId="{870CCB61-0940-49A8-84BC-B7FB445CE002}" dt="2025-07-23T01:40:03.889" v="191" actId="26606"/>
          <ac:spMkLst>
            <pc:docMk/>
            <pc:sldMk cId="2130115587" sldId="2540"/>
            <ac:spMk id="55" creationId="{037C3BCE-66DE-5BBF-A476-8813F3B09223}"/>
          </ac:spMkLst>
        </pc:spChg>
        <pc:picChg chg="mod ord">
          <ac:chgData name="Velani, Ankitkumar" userId="039f6639-35cd-4471-8ac8-1e78077ab1db" providerId="ADAL" clId="{870CCB61-0940-49A8-84BC-B7FB445CE002}" dt="2025-07-23T01:40:21.630" v="200" actId="1076"/>
          <ac:picMkLst>
            <pc:docMk/>
            <pc:sldMk cId="2130115587" sldId="2540"/>
            <ac:picMk id="12" creationId="{00000000-0000-0000-0000-000000000000}"/>
          </ac:picMkLst>
        </pc:picChg>
      </pc:sldChg>
      <pc:sldChg chg="del ord">
        <pc:chgData name="Velani, Ankitkumar" userId="039f6639-35cd-4471-8ac8-1e78077ab1db" providerId="ADAL" clId="{870CCB61-0940-49A8-84BC-B7FB445CE002}" dt="2025-07-23T16:36:41.360" v="2761" actId="2696"/>
        <pc:sldMkLst>
          <pc:docMk/>
          <pc:sldMk cId="660194915" sldId="2555"/>
        </pc:sldMkLst>
      </pc:sldChg>
      <pc:sldChg chg="del ord">
        <pc:chgData name="Velani, Ankitkumar" userId="039f6639-35cd-4471-8ac8-1e78077ab1db" providerId="ADAL" clId="{870CCB61-0940-49A8-84BC-B7FB445CE002}" dt="2025-07-23T16:36:44.707" v="2762" actId="2696"/>
        <pc:sldMkLst>
          <pc:docMk/>
          <pc:sldMk cId="2885941167" sldId="2560"/>
        </pc:sldMkLst>
      </pc:sldChg>
      <pc:sldChg chg="del ord">
        <pc:chgData name="Velani, Ankitkumar" userId="039f6639-35cd-4471-8ac8-1e78077ab1db" providerId="ADAL" clId="{870CCB61-0940-49A8-84BC-B7FB445CE002}" dt="2025-07-23T16:36:36.058" v="2759" actId="2696"/>
        <pc:sldMkLst>
          <pc:docMk/>
          <pc:sldMk cId="429917605" sldId="2565"/>
        </pc:sldMkLst>
      </pc:sldChg>
      <pc:sldChg chg="del ord">
        <pc:chgData name="Velani, Ankitkumar" userId="039f6639-35cd-4471-8ac8-1e78077ab1db" providerId="ADAL" clId="{870CCB61-0940-49A8-84BC-B7FB445CE002}" dt="2025-07-23T16:36:37.913" v="2760" actId="2696"/>
        <pc:sldMkLst>
          <pc:docMk/>
          <pc:sldMk cId="268795821" sldId="2567"/>
        </pc:sldMkLst>
      </pc:sldChg>
      <pc:sldChg chg="del ord">
        <pc:chgData name="Velani, Ankitkumar" userId="039f6639-35cd-4471-8ac8-1e78077ab1db" providerId="ADAL" clId="{870CCB61-0940-49A8-84BC-B7FB445CE002}" dt="2025-07-23T16:37:28.917" v="2766" actId="2696"/>
        <pc:sldMkLst>
          <pc:docMk/>
          <pc:sldMk cId="2032607428" sldId="2571"/>
        </pc:sldMkLst>
      </pc:sldChg>
      <pc:sldChg chg="del ord">
        <pc:chgData name="Velani, Ankitkumar" userId="039f6639-35cd-4471-8ac8-1e78077ab1db" providerId="ADAL" clId="{870CCB61-0940-49A8-84BC-B7FB445CE002}" dt="2025-07-23T16:37:32.487" v="2767" actId="2696"/>
        <pc:sldMkLst>
          <pc:docMk/>
          <pc:sldMk cId="4148056425" sldId="2575"/>
        </pc:sldMkLst>
      </pc:sldChg>
      <pc:sldChg chg="del ord">
        <pc:chgData name="Velani, Ankitkumar" userId="039f6639-35cd-4471-8ac8-1e78077ab1db" providerId="ADAL" clId="{870CCB61-0940-49A8-84BC-B7FB445CE002}" dt="2025-07-23T16:37:36.965" v="2768" actId="2696"/>
        <pc:sldMkLst>
          <pc:docMk/>
          <pc:sldMk cId="1250005957" sldId="2581"/>
        </pc:sldMkLst>
      </pc:sldChg>
      <pc:sldChg chg="addSp delSp modSp mod ord">
        <pc:chgData name="Velani, Ankitkumar" userId="039f6639-35cd-4471-8ac8-1e78077ab1db" providerId="ADAL" clId="{870CCB61-0940-49A8-84BC-B7FB445CE002}" dt="2025-07-24T01:45:11.036" v="3597" actId="20577"/>
        <pc:sldMkLst>
          <pc:docMk/>
          <pc:sldMk cId="1415924349" sldId="2584"/>
        </pc:sldMkLst>
        <pc:spChg chg="mod">
          <ac:chgData name="Velani, Ankitkumar" userId="039f6639-35cd-4471-8ac8-1e78077ab1db" providerId="ADAL" clId="{870CCB61-0940-49A8-84BC-B7FB445CE002}" dt="2025-07-24T01:45:11.036" v="3597" actId="20577"/>
          <ac:spMkLst>
            <pc:docMk/>
            <pc:sldMk cId="1415924349" sldId="2584"/>
            <ac:spMk id="3" creationId="{00000000-0000-0000-0000-000000000000}"/>
          </ac:spMkLst>
        </pc:spChg>
        <pc:spChg chg="add del mod">
          <ac:chgData name="Velani, Ankitkumar" userId="039f6639-35cd-4471-8ac8-1e78077ab1db" providerId="ADAL" clId="{870CCB61-0940-49A8-84BC-B7FB445CE002}" dt="2025-07-23T16:20:09.490" v="2507" actId="478"/>
          <ac:spMkLst>
            <pc:docMk/>
            <pc:sldMk cId="1415924349" sldId="2584"/>
            <ac:spMk id="4" creationId="{3FEC3E3D-10DB-95A4-F5B8-CA41C3A2B1A1}"/>
          </ac:spMkLst>
        </pc:spChg>
        <pc:picChg chg="del mod">
          <ac:chgData name="Velani, Ankitkumar" userId="039f6639-35cd-4471-8ac8-1e78077ab1db" providerId="ADAL" clId="{870CCB61-0940-49A8-84BC-B7FB445CE002}" dt="2025-07-23T16:20:06.604" v="2506" actId="478"/>
          <ac:picMkLst>
            <pc:docMk/>
            <pc:sldMk cId="1415924349" sldId="2584"/>
            <ac:picMk id="7" creationId="{00000000-0000-0000-0000-000000000000}"/>
          </ac:picMkLst>
        </pc:picChg>
        <pc:picChg chg="add mod">
          <ac:chgData name="Velani, Ankitkumar" userId="039f6639-35cd-4471-8ac8-1e78077ab1db" providerId="ADAL" clId="{870CCB61-0940-49A8-84BC-B7FB445CE002}" dt="2025-07-23T16:20:21.103" v="2509" actId="167"/>
          <ac:picMkLst>
            <pc:docMk/>
            <pc:sldMk cId="1415924349" sldId="2584"/>
            <ac:picMk id="9218" creationId="{9F0C8E91-A9A7-44BB-081A-4F0B4664D776}"/>
          </ac:picMkLst>
        </pc:picChg>
      </pc:sldChg>
      <pc:sldChg chg="addSp delSp modSp mod ord modClrScheme chgLayout">
        <pc:chgData name="Velani, Ankitkumar" userId="039f6639-35cd-4471-8ac8-1e78077ab1db" providerId="ADAL" clId="{870CCB61-0940-49A8-84BC-B7FB445CE002}" dt="2025-07-24T03:19:31.692" v="4803" actId="113"/>
        <pc:sldMkLst>
          <pc:docMk/>
          <pc:sldMk cId="79592761" sldId="2596"/>
        </pc:sldMkLst>
        <pc:spChg chg="mod ord">
          <ac:chgData name="Velani, Ankitkumar" userId="039f6639-35cd-4471-8ac8-1e78077ab1db" providerId="ADAL" clId="{870CCB61-0940-49A8-84BC-B7FB445CE002}" dt="2025-07-24T03:19:07.583" v="4795" actId="404"/>
          <ac:spMkLst>
            <pc:docMk/>
            <pc:sldMk cId="79592761" sldId="2596"/>
            <ac:spMk id="2" creationId="{83823991-6F5F-45D3-883F-8179BE10396D}"/>
          </ac:spMkLst>
        </pc:spChg>
        <pc:spChg chg="mod ord">
          <ac:chgData name="Velani, Ankitkumar" userId="039f6639-35cd-4471-8ac8-1e78077ab1db" providerId="ADAL" clId="{870CCB61-0940-49A8-84BC-B7FB445CE002}" dt="2025-07-23T14:53:26.491" v="1674" actId="2711"/>
          <ac:spMkLst>
            <pc:docMk/>
            <pc:sldMk cId="79592761" sldId="2596"/>
            <ac:spMk id="3" creationId="{7555E40E-3256-4272-A29D-F2438D5C136F}"/>
          </ac:spMkLst>
        </pc:spChg>
        <pc:spChg chg="add mod">
          <ac:chgData name="Velani, Ankitkumar" userId="039f6639-35cd-4471-8ac8-1e78077ab1db" providerId="ADAL" clId="{870CCB61-0940-49A8-84BC-B7FB445CE002}" dt="2025-07-24T03:19:31.692" v="4803" actId="113"/>
          <ac:spMkLst>
            <pc:docMk/>
            <pc:sldMk cId="79592761" sldId="2596"/>
            <ac:spMk id="4" creationId="{F42AF261-BCD6-F553-D7D0-420CC334DDE6}"/>
          </ac:spMkLst>
        </pc:spChg>
        <pc:spChg chg="add mod">
          <ac:chgData name="Velani, Ankitkumar" userId="039f6639-35cd-4471-8ac8-1e78077ab1db" providerId="ADAL" clId="{870CCB61-0940-49A8-84BC-B7FB445CE002}" dt="2025-07-23T01:30:42.399" v="156" actId="1076"/>
          <ac:spMkLst>
            <pc:docMk/>
            <pc:sldMk cId="79592761" sldId="2596"/>
            <ac:spMk id="8" creationId="{0FB130D8-C362-3DF5-5EE9-D34FDE7C4F1B}"/>
          </ac:spMkLst>
        </pc:spChg>
        <pc:spChg chg="add del mod ord">
          <ac:chgData name="Velani, Ankitkumar" userId="039f6639-35cd-4471-8ac8-1e78077ab1db" providerId="ADAL" clId="{870CCB61-0940-49A8-84BC-B7FB445CE002}" dt="2025-07-23T01:38:57.422" v="183" actId="700"/>
          <ac:spMkLst>
            <pc:docMk/>
            <pc:sldMk cId="79592761" sldId="2596"/>
            <ac:spMk id="17" creationId="{EB5C5C2A-8652-9586-CDB4-D0667F077329}"/>
          </ac:spMkLst>
        </pc:spChg>
        <pc:picChg chg="add del">
          <ac:chgData name="Velani, Ankitkumar" userId="039f6639-35cd-4471-8ac8-1e78077ab1db" providerId="ADAL" clId="{870CCB61-0940-49A8-84BC-B7FB445CE002}" dt="2025-07-23T01:34:24.939" v="163" actId="478"/>
          <ac:picMkLst>
            <pc:docMk/>
            <pc:sldMk cId="79592761" sldId="2596"/>
            <ac:picMk id="5" creationId="{59A5D366-BDCD-4761-A29B-21881A691F59}"/>
          </ac:picMkLst>
        </pc:picChg>
        <pc:picChg chg="add del mod">
          <ac:chgData name="Velani, Ankitkumar" userId="039f6639-35cd-4471-8ac8-1e78077ab1db" providerId="ADAL" clId="{870CCB61-0940-49A8-84BC-B7FB445CE002}" dt="2025-07-23T01:29:46.319" v="151" actId="478"/>
          <ac:picMkLst>
            <pc:docMk/>
            <pc:sldMk cId="79592761" sldId="2596"/>
            <ac:picMk id="7" creationId="{073C5B5C-9C3E-8F46-FC38-ECC0F33970A7}"/>
          </ac:picMkLst>
        </pc:picChg>
        <pc:picChg chg="add del mod">
          <ac:chgData name="Velani, Ankitkumar" userId="039f6639-35cd-4471-8ac8-1e78077ab1db" providerId="ADAL" clId="{870CCB61-0940-49A8-84BC-B7FB445CE002}" dt="2025-07-23T01:35:08.743" v="170" actId="478"/>
          <ac:picMkLst>
            <pc:docMk/>
            <pc:sldMk cId="79592761" sldId="2596"/>
            <ac:picMk id="12" creationId="{7ECBC5D0-7A2C-8497-242D-AEBAFD4D6F3F}"/>
          </ac:picMkLst>
        </pc:picChg>
        <pc:picChg chg="add del mod">
          <ac:chgData name="Velani, Ankitkumar" userId="039f6639-35cd-4471-8ac8-1e78077ab1db" providerId="ADAL" clId="{870CCB61-0940-49A8-84BC-B7FB445CE002}" dt="2025-07-23T01:36:30.266" v="176" actId="478"/>
          <ac:picMkLst>
            <pc:docMk/>
            <pc:sldMk cId="79592761" sldId="2596"/>
            <ac:picMk id="14" creationId="{5052725B-9F45-7B78-470F-204E394B3742}"/>
          </ac:picMkLst>
        </pc:picChg>
        <pc:picChg chg="add mod">
          <ac:chgData name="Velani, Ankitkumar" userId="039f6639-35cd-4471-8ac8-1e78077ab1db" providerId="ADAL" clId="{870CCB61-0940-49A8-84BC-B7FB445CE002}" dt="2025-07-23T01:38:29.898" v="180" actId="1038"/>
          <ac:picMkLst>
            <pc:docMk/>
            <pc:sldMk cId="79592761" sldId="2596"/>
            <ac:picMk id="16" creationId="{87F23BE3-3ABC-72AE-07CF-BA3E8CC1C8A6}"/>
          </ac:picMkLst>
        </pc:picChg>
        <pc:cxnChg chg="add mod">
          <ac:chgData name="Velani, Ankitkumar" userId="039f6639-35cd-4471-8ac8-1e78077ab1db" providerId="ADAL" clId="{870CCB61-0940-49A8-84BC-B7FB445CE002}" dt="2025-07-23T01:31:04.097" v="160" actId="208"/>
          <ac:cxnSpMkLst>
            <pc:docMk/>
            <pc:sldMk cId="79592761" sldId="2596"/>
            <ac:cxnSpMk id="10" creationId="{001A2660-27C2-7FE7-B33E-53031837FA21}"/>
          </ac:cxnSpMkLst>
        </pc:cxnChg>
      </pc:sldChg>
      <pc:sldChg chg="addSp delSp modSp new del mod ord modClrScheme chgLayout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3210036518" sldId="2597"/>
        </pc:sldMkLst>
        <pc:spChg chg="del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2" creationId="{7FE19DBA-023F-C506-4C3E-6119CDF4D9FA}"/>
          </ac:spMkLst>
        </pc:spChg>
        <pc:spChg chg="del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3" creationId="{AF2E1853-D8DF-1A78-F50F-3253B2CA5022}"/>
          </ac:spMkLst>
        </pc:spChg>
        <pc:spChg chg="del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4" creationId="{30E9A77F-2794-AA0C-9BFE-157266FF0195}"/>
          </ac:spMkLst>
        </pc:spChg>
        <pc:spChg chg="add mod ord">
          <ac:chgData name="Velani, Ankitkumar" userId="039f6639-35cd-4471-8ac8-1e78077ab1db" providerId="ADAL" clId="{870CCB61-0940-49A8-84BC-B7FB445CE002}" dt="2025-07-23T01:39:52.923" v="187" actId="20577"/>
          <ac:spMkLst>
            <pc:docMk/>
            <pc:sldMk cId="3210036518" sldId="2597"/>
            <ac:spMk id="5" creationId="{BC048086-D0C0-F577-30A9-13F4D8023F3A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6" creationId="{05EE6780-2B28-C63C-D6D7-97EA3E7AE5D0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7" creationId="{4487BF65-026F-4AE8-3043-C12EB8F5D015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8" creationId="{AF349DBB-1FA4-C508-84BC-AD435ABACEF5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9" creationId="{DDA0F4B5-6873-1956-86A6-178615C16CD5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0" creationId="{F69DF5D9-F3CC-6D1C-C710-EFD86C7EBC2C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1" creationId="{F854DBEB-C5ED-6689-BAB2-9C23534D0F99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2" creationId="{D0227CAD-1ECB-0FA1-C0D0-3AE49AEF15D4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3" creationId="{7EE6329D-62D9-6151-D370-1D2B48354AFE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4" creationId="{57EF0E61-71AC-5FF2-20B5-0C63B93CFD65}"/>
          </ac:spMkLst>
        </pc:spChg>
        <pc:spChg chg="add mod ord">
          <ac:chgData name="Velani, Ankitkumar" userId="039f6639-35cd-4471-8ac8-1e78077ab1db" providerId="ADAL" clId="{870CCB61-0940-49A8-84BC-B7FB445CE002}" dt="2025-07-23T01:39:27.672" v="184" actId="700"/>
          <ac:spMkLst>
            <pc:docMk/>
            <pc:sldMk cId="3210036518" sldId="2597"/>
            <ac:spMk id="15" creationId="{C68475C8-0EE1-F2A8-4CCD-84FE0EFCC905}"/>
          </ac:spMkLst>
        </pc:spChg>
      </pc:sldChg>
      <pc:sldChg chg="addSp delSp modSp new del mod ord modClrScheme chgLayout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2538717378" sldId="2598"/>
        </pc:sldMkLst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2" creationId="{58E18718-2108-3ADB-0954-19413A9E8A54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3" creationId="{01743739-E063-A138-00B6-46BC2E2F7B18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4" creationId="{891B756A-CB67-161F-FA1F-954A36B3AC89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5" creationId="{991DC2E1-98B0-C7F7-C062-DE84B0005119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6" creationId="{CF73A184-2433-DE16-1B76-816F4DDC63ED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7" creationId="{5D731D6D-720A-40E8-240C-196BEDB3A438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8" creationId="{89BD8AE1-AB43-9D77-BB69-5B87543CB13A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9" creationId="{265C3A0D-5C8F-4ABC-B88F-F192A301045A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10" creationId="{F9134696-588C-03C1-AEE9-2B664870AA44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11" creationId="{F49711B1-4466-94D7-B6C8-CAE7FFAF0CE8}"/>
          </ac:spMkLst>
        </pc:spChg>
        <pc:spChg chg="del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12" creationId="{9F70FFB7-930D-03E9-ED33-849EDBFCA51B}"/>
          </ac:spMkLst>
        </pc:spChg>
        <pc:spChg chg="del mod ord">
          <ac:chgData name="Velani, Ankitkumar" userId="039f6639-35cd-4471-8ac8-1e78077ab1db" providerId="ADAL" clId="{870CCB61-0940-49A8-84BC-B7FB445CE002}" dt="2025-07-23T13:35:46.011" v="838" actId="700"/>
          <ac:spMkLst>
            <pc:docMk/>
            <pc:sldMk cId="2538717378" sldId="2598"/>
            <ac:spMk id="13" creationId="{BEE4275C-2B4F-67C1-7ECC-4DDA11311687}"/>
          </ac:spMkLst>
        </pc:spChg>
        <pc:spChg chg="add mod ord">
          <ac:chgData name="Velani, Ankitkumar" userId="039f6639-35cd-4471-8ac8-1e78077ab1db" providerId="ADAL" clId="{870CCB61-0940-49A8-84BC-B7FB445CE002}" dt="2025-07-23T13:38:30.774" v="859" actId="700"/>
          <ac:spMkLst>
            <pc:docMk/>
            <pc:sldMk cId="2538717378" sldId="2598"/>
            <ac:spMk id="14" creationId="{D9DD2A26-5F27-AB74-F513-6C882F31749B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15" creationId="{DF7416A6-AD34-53D4-ABBD-5C37A3BD17D8}"/>
          </ac:spMkLst>
        </pc:spChg>
        <pc:spChg chg="add mod ord">
          <ac:chgData name="Velani, Ankitkumar" userId="039f6639-35cd-4471-8ac8-1e78077ab1db" providerId="ADAL" clId="{870CCB61-0940-49A8-84BC-B7FB445CE002}" dt="2025-07-23T13:38:30.774" v="859" actId="700"/>
          <ac:spMkLst>
            <pc:docMk/>
            <pc:sldMk cId="2538717378" sldId="2598"/>
            <ac:spMk id="16" creationId="{C42097A9-E9D0-3D47-544B-9517FDCB55B8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17" creationId="{C7DA113A-1CCA-0B0D-7C5C-EECF3976C805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18" creationId="{E07E3F0D-BF24-E625-5986-E18EF38C9100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19" creationId="{762F8954-F666-E0B7-9BA1-D6471B6EC8B0}"/>
          </ac:spMkLst>
        </pc:spChg>
        <pc:spChg chg="add del mod ord">
          <ac:chgData name="Velani, Ankitkumar" userId="039f6639-35cd-4471-8ac8-1e78077ab1db" providerId="ADAL" clId="{870CCB61-0940-49A8-84BC-B7FB445CE002}" dt="2025-07-23T13:38:04.507" v="857" actId="700"/>
          <ac:spMkLst>
            <pc:docMk/>
            <pc:sldMk cId="2538717378" sldId="2598"/>
            <ac:spMk id="20" creationId="{4E2A92CF-6A79-48FE-439C-BB86355B7445}"/>
          </ac:spMkLst>
        </pc:spChg>
        <pc:spChg chg="add del mod ord">
          <ac:chgData name="Velani, Ankitkumar" userId="039f6639-35cd-4471-8ac8-1e78077ab1db" providerId="ADAL" clId="{870CCB61-0940-49A8-84BC-B7FB445CE002}" dt="2025-07-23T13:38:30.774" v="859" actId="700"/>
          <ac:spMkLst>
            <pc:docMk/>
            <pc:sldMk cId="2538717378" sldId="2598"/>
            <ac:spMk id="21" creationId="{8ED79BAC-43FF-8978-311E-9B79511D894A}"/>
          </ac:spMkLst>
        </pc:spChg>
        <pc:spChg chg="add del mod ord">
          <ac:chgData name="Velani, Ankitkumar" userId="039f6639-35cd-4471-8ac8-1e78077ab1db" providerId="ADAL" clId="{870CCB61-0940-49A8-84BC-B7FB445CE002}" dt="2025-07-23T13:38:30.774" v="859" actId="700"/>
          <ac:spMkLst>
            <pc:docMk/>
            <pc:sldMk cId="2538717378" sldId="2598"/>
            <ac:spMk id="22" creationId="{0E5F7420-22C9-6533-09D8-093391513C84}"/>
          </ac:spMkLst>
        </pc:spChg>
      </pc:sldChg>
      <pc:sldChg chg="addSp delSp modSp new del mod setBg modClrScheme chgLayout">
        <pc:chgData name="Velani, Ankitkumar" userId="039f6639-35cd-4471-8ac8-1e78077ab1db" providerId="ADAL" clId="{870CCB61-0940-49A8-84BC-B7FB445CE002}" dt="2025-07-23T13:54:11.034" v="1173" actId="2696"/>
        <pc:sldMkLst>
          <pc:docMk/>
          <pc:sldMk cId="3883588773" sldId="2599"/>
        </pc:sldMkLst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2" creationId="{1FA9D86C-9A03-A418-F4B6-57828E5B6B0D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3" creationId="{FF819D63-E8C9-C19D-E75D-9892FAA8E65D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4" creationId="{E3FF559C-774C-F0AB-F11E-4AD288DDB987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5" creationId="{10A4B305-CD98-16A0-37BE-678FF70B0AE8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6" creationId="{4D77894A-8448-C829-302F-5A065AD1C1C1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7" creationId="{00D712B3-D0E9-CDD4-260C-4C595231B736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8" creationId="{AC4A7A94-E640-F988-3052-9BDE7A190830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9" creationId="{847D73C5-ABD3-51D4-F699-A582A558FE5B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10" creationId="{7A059762-1BEE-3639-6555-2324646952C1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11" creationId="{D848E26E-0899-2E3A-617C-0B22B90C2979}"/>
          </ac:spMkLst>
        </pc:spChg>
        <pc:spChg chg="del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12" creationId="{2E0CA787-19D7-4D63-A708-E50B258E10A7}"/>
          </ac:spMkLst>
        </pc:spChg>
        <pc:spChg chg="del mod ord">
          <ac:chgData name="Velani, Ankitkumar" userId="039f6639-35cd-4471-8ac8-1e78077ab1db" providerId="ADAL" clId="{870CCB61-0940-49A8-84BC-B7FB445CE002}" dt="2025-07-23T13:39:07.293" v="861" actId="700"/>
          <ac:spMkLst>
            <pc:docMk/>
            <pc:sldMk cId="3883588773" sldId="2599"/>
            <ac:spMk id="13" creationId="{F142E8F6-57A0-6648-CD9A-DE8312330DBB}"/>
          </ac:spMkLst>
        </pc:spChg>
        <pc:spChg chg="add mod ord">
          <ac:chgData name="Velani, Ankitkumar" userId="039f6639-35cd-4471-8ac8-1e78077ab1db" providerId="ADAL" clId="{870CCB61-0940-49A8-84BC-B7FB445CE002}" dt="2025-07-23T13:47:32.336" v="1027" actId="1076"/>
          <ac:spMkLst>
            <pc:docMk/>
            <pc:sldMk cId="3883588773" sldId="2599"/>
            <ac:spMk id="14" creationId="{555EDE07-0695-4583-1CEF-4272D3323F7D}"/>
          </ac:spMkLst>
        </pc:spChg>
        <pc:spChg chg="add del mod ord">
          <ac:chgData name="Velani, Ankitkumar" userId="039f6639-35cd-4471-8ac8-1e78077ab1db" providerId="ADAL" clId="{870CCB61-0940-49A8-84BC-B7FB445CE002}" dt="2025-07-23T13:43:30.683" v="1014" actId="478"/>
          <ac:spMkLst>
            <pc:docMk/>
            <pc:sldMk cId="3883588773" sldId="2599"/>
            <ac:spMk id="15" creationId="{A55E7F77-8A00-D3AC-0915-9ED04FE6995C}"/>
          </ac:spMkLst>
        </pc:spChg>
        <pc:spChg chg="add mod ord">
          <ac:chgData name="Velani, Ankitkumar" userId="039f6639-35cd-4471-8ac8-1e78077ab1db" providerId="ADAL" clId="{870CCB61-0940-49A8-84BC-B7FB445CE002}" dt="2025-07-23T13:42:09.250" v="984" actId="20577"/>
          <ac:spMkLst>
            <pc:docMk/>
            <pc:sldMk cId="3883588773" sldId="2599"/>
            <ac:spMk id="16" creationId="{2DB3EC0C-4D24-2BB5-C981-A60D2E4AF95E}"/>
          </ac:spMkLst>
        </pc:spChg>
        <pc:spChg chg="add del mod ord">
          <ac:chgData name="Velani, Ankitkumar" userId="039f6639-35cd-4471-8ac8-1e78077ab1db" providerId="ADAL" clId="{870CCB61-0940-49A8-84BC-B7FB445CE002}" dt="2025-07-23T13:43:25.073" v="1013" actId="478"/>
          <ac:spMkLst>
            <pc:docMk/>
            <pc:sldMk cId="3883588773" sldId="2599"/>
            <ac:spMk id="17" creationId="{7BCAD935-5197-A0D1-DC00-66F1C888EC16}"/>
          </ac:spMkLst>
        </pc:spChg>
        <pc:spChg chg="add del mod ord">
          <ac:chgData name="Velani, Ankitkumar" userId="039f6639-35cd-4471-8ac8-1e78077ab1db" providerId="ADAL" clId="{870CCB61-0940-49A8-84BC-B7FB445CE002}" dt="2025-07-23T13:43:33.683" v="1016" actId="478"/>
          <ac:spMkLst>
            <pc:docMk/>
            <pc:sldMk cId="3883588773" sldId="2599"/>
            <ac:spMk id="18" creationId="{6A84A783-8E55-2D2E-9B3C-3E668FC8731D}"/>
          </ac:spMkLst>
        </pc:spChg>
        <pc:spChg chg="add del mod ord">
          <ac:chgData name="Velani, Ankitkumar" userId="039f6639-35cd-4471-8ac8-1e78077ab1db" providerId="ADAL" clId="{870CCB61-0940-49A8-84BC-B7FB445CE002}" dt="2025-07-23T13:43:32.314" v="1015" actId="478"/>
          <ac:spMkLst>
            <pc:docMk/>
            <pc:sldMk cId="3883588773" sldId="2599"/>
            <ac:spMk id="19" creationId="{A6F200D3-CFB3-54DE-5984-C4B09A0E6EBD}"/>
          </ac:spMkLst>
        </pc:spChg>
        <pc:spChg chg="add del mod ord">
          <ac:chgData name="Velani, Ankitkumar" userId="039f6639-35cd-4471-8ac8-1e78077ab1db" providerId="ADAL" clId="{870CCB61-0940-49A8-84BC-B7FB445CE002}" dt="2025-07-23T13:43:35.139" v="1017" actId="478"/>
          <ac:spMkLst>
            <pc:docMk/>
            <pc:sldMk cId="3883588773" sldId="2599"/>
            <ac:spMk id="20" creationId="{34C90BBD-1F3E-8F43-3931-69C376459C17}"/>
          </ac:spMkLst>
        </pc:spChg>
        <pc:picChg chg="add mod">
          <ac:chgData name="Velani, Ankitkumar" userId="039f6639-35cd-4471-8ac8-1e78077ab1db" providerId="ADAL" clId="{870CCB61-0940-49A8-84BC-B7FB445CE002}" dt="2025-07-23T13:47:38.952" v="1029" actId="1076"/>
          <ac:picMkLst>
            <pc:docMk/>
            <pc:sldMk cId="3883588773" sldId="2599"/>
            <ac:picMk id="22" creationId="{9057983C-D16A-86B8-83E4-E18FD14C9DAE}"/>
          </ac:picMkLst>
        </pc:picChg>
        <pc:picChg chg="add del mod">
          <ac:chgData name="Velani, Ankitkumar" userId="039f6639-35cd-4471-8ac8-1e78077ab1db" providerId="ADAL" clId="{870CCB61-0940-49A8-84BC-B7FB445CE002}" dt="2025-07-23T13:44:21.998" v="1022" actId="478"/>
          <ac:picMkLst>
            <pc:docMk/>
            <pc:sldMk cId="3883588773" sldId="2599"/>
            <ac:picMk id="1026" creationId="{46E09324-E1A6-3451-9123-4D399ACEC902}"/>
          </ac:picMkLst>
        </pc:picChg>
      </pc:sldChg>
      <pc:sldChg chg="addSp delSp modSp add mod ord modClrScheme chgLayout">
        <pc:chgData name="Velani, Ankitkumar" userId="039f6639-35cd-4471-8ac8-1e78077ab1db" providerId="ADAL" clId="{870CCB61-0940-49A8-84BC-B7FB445CE002}" dt="2025-07-23T15:25:36.838" v="2084" actId="113"/>
        <pc:sldMkLst>
          <pc:docMk/>
          <pc:sldMk cId="1298424211" sldId="2600"/>
        </pc:sldMkLst>
        <pc:spChg chg="mod or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14" creationId="{555EDE07-0695-4583-1CEF-4272D3323F7D}"/>
          </ac:spMkLst>
        </pc:spChg>
        <pc:spChg chg="mod ord">
          <ac:chgData name="Velani, Ankitkumar" userId="039f6639-35cd-4471-8ac8-1e78077ab1db" providerId="ADAL" clId="{870CCB61-0940-49A8-84BC-B7FB445CE002}" dt="2025-07-23T15:25:36.838" v="2084" actId="113"/>
          <ac:spMkLst>
            <pc:docMk/>
            <pc:sldMk cId="1298424211" sldId="2600"/>
            <ac:spMk id="16" creationId="{2DB3EC0C-4D24-2BB5-C981-A60D2E4AF95E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27" creationId="{70DFCEF3-F5CC-9927-0149-1DA8C56FEB38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29" creationId="{6D22B163-C746-10B5-5982-2B7FA1EE092E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31" creationId="{AAD3CE3C-8021-2F10-3EFF-DFB873930F5E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33" creationId="{C432F29F-066A-7A33-D448-E42D912FA6E1}"/>
          </ac:spMkLst>
        </pc:spChg>
        <pc:spChg chg="add del mod">
          <ac:chgData name="Velani, Ankitkumar" userId="039f6639-35cd-4471-8ac8-1e78077ab1db" providerId="ADAL" clId="{870CCB61-0940-49A8-84BC-B7FB445CE002}" dt="2025-07-23T13:49:51.869" v="1034" actId="26606"/>
          <ac:spMkLst>
            <pc:docMk/>
            <pc:sldMk cId="1298424211" sldId="2600"/>
            <ac:spMk id="35" creationId="{971C8B81-F407-FF33-D11A-9AE6940170B7}"/>
          </ac:spMkLst>
        </pc:spChg>
        <pc:picChg chg="mod">
          <ac:chgData name="Velani, Ankitkumar" userId="039f6639-35cd-4471-8ac8-1e78077ab1db" providerId="ADAL" clId="{870CCB61-0940-49A8-84BC-B7FB445CE002}" dt="2025-07-23T13:50:11.396" v="1035" actId="1440"/>
          <ac:picMkLst>
            <pc:docMk/>
            <pc:sldMk cId="1298424211" sldId="2600"/>
            <ac:picMk id="22" creationId="{9057983C-D16A-86B8-83E4-E18FD14C9DAE}"/>
          </ac:picMkLst>
        </pc:picChg>
      </pc:sldChg>
      <pc:sldChg chg="addSp delSp modSp new del mod ord modClrScheme chgLayout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1418375317" sldId="2601"/>
        </pc:sldMkLst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2" creationId="{F53DDE15-547A-9137-F576-7F111FD8610C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3" creationId="{298981C7-FB00-3124-9BFF-A506986C21C0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4" creationId="{C846042D-E359-B7A1-255D-970199DC6D3C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5" creationId="{B3B95349-7335-2FD8-4315-8DAA890DFF75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6" creationId="{00AE7260-26B0-C72D-4A42-92BBE1C78CBD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7" creationId="{18A3219B-D2DC-DADA-D298-186E966DCA16}"/>
          </ac:spMkLst>
        </pc:spChg>
        <pc:spChg chg="del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8" creationId="{9A5ABA9A-E29E-57AF-A80A-769A7569BEF0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9" creationId="{526CBB08-96C0-57FC-CF7E-626199ACA270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0" creationId="{1A5A0D56-6649-6181-FA2A-28576E79F475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1" creationId="{420552D4-426D-44D6-85E3-87B1A0BCB569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2" creationId="{35B0A053-839C-4D05-8413-FD14E61F5B41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3" creationId="{03982797-5253-6E4E-027F-425DE79EBC50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4" creationId="{1DE838EA-4347-7881-897C-4DEA4B032E6B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5" creationId="{C0D2E6BF-DE25-EF12-D114-31FB052435C1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6" creationId="{4E48F223-29B7-B341-F3FF-0DFBCF9C15AF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7" creationId="{72F8D558-D5AE-2A06-299A-2477C9372B62}"/>
          </ac:spMkLst>
        </pc:spChg>
        <pc:spChg chg="add mod ord">
          <ac:chgData name="Velani, Ankitkumar" userId="039f6639-35cd-4471-8ac8-1e78077ab1db" providerId="ADAL" clId="{870CCB61-0940-49A8-84BC-B7FB445CE002}" dt="2025-07-23T13:48:08.728" v="1032" actId="700"/>
          <ac:spMkLst>
            <pc:docMk/>
            <pc:sldMk cId="1418375317" sldId="2601"/>
            <ac:spMk id="18" creationId="{0C90EC18-CBC1-A6F0-B9E5-7446E2AA225F}"/>
          </ac:spMkLst>
        </pc:spChg>
      </pc:sldChg>
      <pc:sldChg chg="addSp delSp modSp new del mod modClrScheme chgLayout">
        <pc:chgData name="Velani, Ankitkumar" userId="039f6639-35cd-4471-8ac8-1e78077ab1db" providerId="ADAL" clId="{870CCB61-0940-49A8-84BC-B7FB445CE002}" dt="2025-07-23T14:16:31.174" v="1529" actId="2696"/>
        <pc:sldMkLst>
          <pc:docMk/>
          <pc:sldMk cId="319301231" sldId="2602"/>
        </pc:sldMkLst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2" creationId="{A31E0494-4367-5903-C939-364D4893769F}"/>
          </ac:spMkLst>
        </pc:spChg>
        <pc:spChg chg="del mod ord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3" creationId="{27F4C4E6-1752-ADB1-D8E7-A19D5DA6A2BF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4" creationId="{40B2CFED-5C5B-428A-2635-E02535F9C90E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5" creationId="{4E368C80-67F1-A69F-BC57-1791AD59426E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6" creationId="{8DE30F1F-B35F-9E9A-6ABC-1726BF017288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7" creationId="{84106DEE-C085-7959-B465-001FBB2BD304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8" creationId="{046713A2-BE34-3569-BA0D-32E32CFF5CAF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9" creationId="{AF63DA77-CF88-9A24-BAC6-1F177A16A370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10" creationId="{51EF9BDC-B841-FEA8-C231-FE2D5A91B228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11" creationId="{5C98B6DA-B18A-0DD8-6C79-ED1F4711D6B7}"/>
          </ac:spMkLst>
        </pc:spChg>
        <pc:spChg chg="del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12" creationId="{821E091D-204D-0C31-BD76-B5BFDE25424B}"/>
          </ac:spMkLst>
        </pc:spChg>
        <pc:spChg chg="del mod ord">
          <ac:chgData name="Velani, Ankitkumar" userId="039f6639-35cd-4471-8ac8-1e78077ab1db" providerId="ADAL" clId="{870CCB61-0940-49A8-84BC-B7FB445CE002}" dt="2025-07-23T13:54:37.749" v="1175" actId="700"/>
          <ac:spMkLst>
            <pc:docMk/>
            <pc:sldMk cId="319301231" sldId="2602"/>
            <ac:spMk id="13" creationId="{4642A96F-26BC-738D-C3F8-ED1E6FAC299F}"/>
          </ac:spMkLst>
        </pc:spChg>
        <pc:spChg chg="add mod ord">
          <ac:chgData name="Velani, Ankitkumar" userId="039f6639-35cd-4471-8ac8-1e78077ab1db" providerId="ADAL" clId="{870CCB61-0940-49A8-84BC-B7FB445CE002}" dt="2025-07-23T14:03:50.620" v="1335" actId="1076"/>
          <ac:spMkLst>
            <pc:docMk/>
            <pc:sldMk cId="319301231" sldId="2602"/>
            <ac:spMk id="14" creationId="{BD1B053C-27E8-A62C-BDA3-7ACAE614AD00}"/>
          </ac:spMkLst>
        </pc:spChg>
        <pc:spChg chg="add mod ord">
          <ac:chgData name="Velani, Ankitkumar" userId="039f6639-35cd-4471-8ac8-1e78077ab1db" providerId="ADAL" clId="{870CCB61-0940-49A8-84BC-B7FB445CE002}" dt="2025-07-23T14:03:51.694" v="1337" actId="1076"/>
          <ac:spMkLst>
            <pc:docMk/>
            <pc:sldMk cId="319301231" sldId="2602"/>
            <ac:spMk id="15" creationId="{308822D2-AA65-3E0E-E5ED-7AE0514B3BDE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25" creationId="{E0760CD0-285D-EC07-6D5A-D5A6A0026E89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27" creationId="{F9E14217-A3DC-AF33-85A8-33BADB7E28F3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29" creationId="{49228BA6-430A-5A9F-107D-08A88ADC428B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31" creationId="{C8E84D1B-3180-3E04-ABE5-BA37CE3847ED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33" creationId="{B162DC77-DEA6-51A2-AB23-E19C2ECDC25F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35" creationId="{A89CD8E3-0598-9D24-8D27-31C346A526C4}"/>
          </ac:spMkLst>
        </pc:spChg>
        <pc:spChg chg="add mod">
          <ac:chgData name="Velani, Ankitkumar" userId="039f6639-35cd-4471-8ac8-1e78077ab1db" providerId="ADAL" clId="{870CCB61-0940-49A8-84BC-B7FB445CE002}" dt="2025-07-23T14:03:39.970" v="1320" actId="26606"/>
          <ac:spMkLst>
            <pc:docMk/>
            <pc:sldMk cId="319301231" sldId="2602"/>
            <ac:spMk id="37" creationId="{C721B074-67E2-6939-1983-23BA96793B44}"/>
          </ac:spMkLst>
        </pc:spChg>
        <pc:picChg chg="add mod">
          <ac:chgData name="Velani, Ankitkumar" userId="039f6639-35cd-4471-8ac8-1e78077ab1db" providerId="ADAL" clId="{870CCB61-0940-49A8-84BC-B7FB445CE002}" dt="2025-07-23T14:03:51.724" v="1338" actId="1076"/>
          <ac:picMkLst>
            <pc:docMk/>
            <pc:sldMk cId="319301231" sldId="2602"/>
            <ac:picMk id="17" creationId="{A506B16E-01B0-57F1-2D50-2642F4E4E23A}"/>
          </ac:picMkLst>
        </pc:picChg>
        <pc:picChg chg="add mod">
          <ac:chgData name="Velani, Ankitkumar" userId="039f6639-35cd-4471-8ac8-1e78077ab1db" providerId="ADAL" clId="{870CCB61-0940-49A8-84BC-B7FB445CE002}" dt="2025-07-23T14:03:48.439" v="1323" actId="1076"/>
          <ac:picMkLst>
            <pc:docMk/>
            <pc:sldMk cId="319301231" sldId="2602"/>
            <ac:picMk id="18" creationId="{125A6AA6-1557-735D-5886-F46EE0447733}"/>
          </ac:picMkLst>
        </pc:picChg>
        <pc:picChg chg="add mod">
          <ac:chgData name="Velani, Ankitkumar" userId="039f6639-35cd-4471-8ac8-1e78077ab1db" providerId="ADAL" clId="{870CCB61-0940-49A8-84BC-B7FB445CE002}" dt="2025-07-23T14:03:47.781" v="1322" actId="1076"/>
          <ac:picMkLst>
            <pc:docMk/>
            <pc:sldMk cId="319301231" sldId="2602"/>
            <ac:picMk id="19" creationId="{51D1ECEF-6FBA-F608-A24F-DB4C22673DF1}"/>
          </ac:picMkLst>
        </pc:picChg>
        <pc:picChg chg="add mod">
          <ac:chgData name="Velani, Ankitkumar" userId="039f6639-35cd-4471-8ac8-1e78077ab1db" providerId="ADAL" clId="{870CCB61-0940-49A8-84BC-B7FB445CE002}" dt="2025-07-23T14:03:46.935" v="1321" actId="1076"/>
          <ac:picMkLst>
            <pc:docMk/>
            <pc:sldMk cId="319301231" sldId="2602"/>
            <ac:picMk id="20" creationId="{1AE6A25B-48BA-5455-E636-4EABE58B75BE}"/>
          </ac:picMkLst>
        </pc:picChg>
      </pc:sldChg>
      <pc:sldChg chg="addSp delSp modSp new del mod modClrScheme chgLayout">
        <pc:chgData name="Velani, Ankitkumar" userId="039f6639-35cd-4471-8ac8-1e78077ab1db" providerId="ADAL" clId="{870CCB61-0940-49A8-84BC-B7FB445CE002}" dt="2025-07-23T14:42:15.464" v="1571" actId="2696"/>
        <pc:sldMkLst>
          <pc:docMk/>
          <pc:sldMk cId="3641669775" sldId="2603"/>
        </pc:sldMkLst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2" creationId="{1A6416C0-6992-A7E5-8887-FF275CCDDF16}"/>
          </ac:spMkLst>
        </pc:spChg>
        <pc:spChg chg="del mod ord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3" creationId="{ECD330EC-B189-6661-A179-86B1A274CF68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4" creationId="{0885A0D0-8187-28A5-3A8B-82E28682CB60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5" creationId="{B9D95E7E-8F43-1744-6680-C2C7B28C1F83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6" creationId="{FF5B612B-7A9F-A364-3C5B-D02E7F2113C0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7" creationId="{FDEF7B28-00B4-52E7-7F64-4C42C3A00480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8" creationId="{70A397E0-9820-C973-A45E-B173674990B9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9" creationId="{7E1FB686-4461-6C00-83EA-560A398132AF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10" creationId="{531F67CC-3648-DD17-D72A-B85C3F66F64C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11" creationId="{673848A1-812D-84AE-BDDB-19793D6077AC}"/>
          </ac:spMkLst>
        </pc:spChg>
        <pc:spChg chg="del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12" creationId="{47945655-9158-B76A-9B9D-805DC6E0A32E}"/>
          </ac:spMkLst>
        </pc:spChg>
        <pc:spChg chg="del mod ord">
          <ac:chgData name="Velani, Ankitkumar" userId="039f6639-35cd-4471-8ac8-1e78077ab1db" providerId="ADAL" clId="{870CCB61-0940-49A8-84BC-B7FB445CE002}" dt="2025-07-23T14:04:07.703" v="1340" actId="700"/>
          <ac:spMkLst>
            <pc:docMk/>
            <pc:sldMk cId="3641669775" sldId="2603"/>
            <ac:spMk id="13" creationId="{F4187CB2-A608-678B-4A6F-5D02A06D9BEC}"/>
          </ac:spMkLst>
        </pc:spChg>
        <pc:spChg chg="add del mod ord">
          <ac:chgData name="Velani, Ankitkumar" userId="039f6639-35cd-4471-8ac8-1e78077ab1db" providerId="ADAL" clId="{870CCB61-0940-49A8-84BC-B7FB445CE002}" dt="2025-07-23T14:04:10.587" v="1341" actId="26606"/>
          <ac:spMkLst>
            <pc:docMk/>
            <pc:sldMk cId="3641669775" sldId="2603"/>
            <ac:spMk id="14" creationId="{A50CD249-53CC-466B-94EA-50EDE72952C6}"/>
          </ac:spMkLst>
        </pc:spChg>
        <pc:spChg chg="add del mod ord">
          <ac:chgData name="Velani, Ankitkumar" userId="039f6639-35cd-4471-8ac8-1e78077ab1db" providerId="ADAL" clId="{870CCB61-0940-49A8-84BC-B7FB445CE002}" dt="2025-07-23T14:04:10.587" v="1341" actId="26606"/>
          <ac:spMkLst>
            <pc:docMk/>
            <pc:sldMk cId="3641669775" sldId="2603"/>
            <ac:spMk id="15" creationId="{8ECAA04E-E674-D54C-71F7-A46909C833C1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16" creationId="{59001852-5203-47B6-6A22-6A74884051B3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17" creationId="{B225A3F4-2A90-9334-0CEE-0C23B89281E3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18" creationId="{59DA2E42-47ED-C782-2694-9427E63C467E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19" creationId="{4E9F5EA2-014F-DEF5-F2C1-10B64FB8B2FB}"/>
          </ac:spMkLst>
        </pc:spChg>
        <pc:spChg chg="add del mod ord">
          <ac:chgData name="Velani, Ankitkumar" userId="039f6639-35cd-4471-8ac8-1e78077ab1db" providerId="ADAL" clId="{870CCB61-0940-49A8-84BC-B7FB445CE002}" dt="2025-07-23T14:04:27.469" v="1342" actId="700"/>
          <ac:spMkLst>
            <pc:docMk/>
            <pc:sldMk cId="3641669775" sldId="2603"/>
            <ac:spMk id="20" creationId="{2E398C65-CAC7-59D1-ACED-2B4101E19E64}"/>
          </ac:spMkLst>
        </pc:spChg>
        <pc:spChg chg="add del mod ord">
          <ac:chgData name="Velani, Ankitkumar" userId="039f6639-35cd-4471-8ac8-1e78077ab1db" providerId="ADAL" clId="{870CCB61-0940-49A8-84BC-B7FB445CE002}" dt="2025-07-23T14:04:46.263" v="1343" actId="700"/>
          <ac:spMkLst>
            <pc:docMk/>
            <pc:sldMk cId="3641669775" sldId="2603"/>
            <ac:spMk id="21" creationId="{3DD8C368-A097-179D-A330-C6F096C27241}"/>
          </ac:spMkLst>
        </pc:spChg>
        <pc:spChg chg="add del mod ord">
          <ac:chgData name="Velani, Ankitkumar" userId="039f6639-35cd-4471-8ac8-1e78077ab1db" providerId="ADAL" clId="{870CCB61-0940-49A8-84BC-B7FB445CE002}" dt="2025-07-23T14:04:27.469" v="1342" actId="700"/>
          <ac:spMkLst>
            <pc:docMk/>
            <pc:sldMk cId="3641669775" sldId="2603"/>
            <ac:spMk id="22" creationId="{0BA94C88-8FC6-E216-970D-635AB14E3953}"/>
          </ac:spMkLst>
        </pc:spChg>
        <pc:spChg chg="add mod ord">
          <ac:chgData name="Velani, Ankitkumar" userId="039f6639-35cd-4471-8ac8-1e78077ab1db" providerId="ADAL" clId="{870CCB61-0940-49A8-84BC-B7FB445CE002}" dt="2025-07-23T14:09:43.009" v="1528" actId="1036"/>
          <ac:spMkLst>
            <pc:docMk/>
            <pc:sldMk cId="3641669775" sldId="2603"/>
            <ac:spMk id="23" creationId="{3FD556EC-24B5-90CE-7457-917E8CDEB827}"/>
          </ac:spMkLst>
        </pc:spChg>
        <pc:spChg chg="add mod ord">
          <ac:chgData name="Velani, Ankitkumar" userId="039f6639-35cd-4471-8ac8-1e78077ab1db" providerId="ADAL" clId="{870CCB61-0940-49A8-84BC-B7FB445CE002}" dt="2025-07-23T14:09:27.884" v="1498" actId="14100"/>
          <ac:spMkLst>
            <pc:docMk/>
            <pc:sldMk cId="3641669775" sldId="2603"/>
            <ac:spMk id="24" creationId="{F007BD5D-C38C-6F94-7C81-6CF9BA0D1754}"/>
          </ac:spMkLst>
        </pc:spChg>
      </pc:sldChg>
      <pc:sldChg chg="modSp new del mod ord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1301604284" sldId="2604"/>
        </pc:sldMkLst>
        <pc:spChg chg="mod">
          <ac:chgData name="Velani, Ankitkumar" userId="039f6639-35cd-4471-8ac8-1e78077ab1db" providerId="ADAL" clId="{870CCB61-0940-49A8-84BC-B7FB445CE002}" dt="2025-07-23T14:39:08.684" v="1538" actId="20577"/>
          <ac:spMkLst>
            <pc:docMk/>
            <pc:sldMk cId="1301604284" sldId="2604"/>
            <ac:spMk id="8" creationId="{4E637F3C-D0A0-182A-1E60-099BA57BC9E5}"/>
          </ac:spMkLst>
        </pc:spChg>
      </pc:sldChg>
      <pc:sldChg chg="addSp delSp modSp add del mod modClrScheme chgLayout">
        <pc:chgData name="Velani, Ankitkumar" userId="039f6639-35cd-4471-8ac8-1e78077ab1db" providerId="ADAL" clId="{870CCB61-0940-49A8-84BC-B7FB445CE002}" dt="2025-07-23T14:45:02.283" v="1581" actId="2696"/>
        <pc:sldMkLst>
          <pc:docMk/>
          <pc:sldMk cId="2014765385" sldId="2605"/>
        </pc:sldMkLst>
        <pc:spChg chg="add 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2" creationId="{21F681E4-9A2C-C863-520C-56D694D3B49E}"/>
          </ac:spMkLst>
        </pc:spChg>
        <pc:spChg chg="add 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3" creationId="{E2BFECDA-C18D-3030-DA00-D2EFB7A50091}"/>
          </ac:spMkLst>
        </pc:spChg>
        <pc:spChg chg="add 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4" creationId="{9598F578-02F0-60A0-ED9B-1E997290CF29}"/>
          </ac:spMkLst>
        </pc:spChg>
        <pc:spChg chg="add 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5" creationId="{A62A9693-3115-A46F-6DD7-4A537B211F18}"/>
          </ac:spMkLst>
        </pc:spChg>
        <pc:spChg chg="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14" creationId="{555EDE07-0695-4583-1CEF-4272D3323F7D}"/>
          </ac:spMkLst>
        </pc:spChg>
        <pc:spChg chg="mod ord">
          <ac:chgData name="Velani, Ankitkumar" userId="039f6639-35cd-4471-8ac8-1e78077ab1db" providerId="ADAL" clId="{870CCB61-0940-49A8-84BC-B7FB445CE002}" dt="2025-07-23T14:44:32.381" v="1578" actId="700"/>
          <ac:spMkLst>
            <pc:docMk/>
            <pc:sldMk cId="2014765385" sldId="2605"/>
            <ac:spMk id="16" creationId="{2DB3EC0C-4D24-2BB5-C981-A60D2E4AF95E}"/>
          </ac:spMkLst>
        </pc:spChg>
        <pc:picChg chg="del">
          <ac:chgData name="Velani, Ankitkumar" userId="039f6639-35cd-4471-8ac8-1e78077ab1db" providerId="ADAL" clId="{870CCB61-0940-49A8-84BC-B7FB445CE002}" dt="2025-07-23T14:39:53.594" v="1550" actId="478"/>
          <ac:picMkLst>
            <pc:docMk/>
            <pc:sldMk cId="2014765385" sldId="2605"/>
            <ac:picMk id="22" creationId="{9057983C-D16A-86B8-83E4-E18FD14C9DAE}"/>
          </ac:picMkLst>
        </pc:picChg>
        <pc:picChg chg="add del mod">
          <ac:chgData name="Velani, Ankitkumar" userId="039f6639-35cd-4471-8ac8-1e78077ab1db" providerId="ADAL" clId="{870CCB61-0940-49A8-84BC-B7FB445CE002}" dt="2025-07-23T14:42:34.982" v="1574" actId="478"/>
          <ac:picMkLst>
            <pc:docMk/>
            <pc:sldMk cId="2014765385" sldId="2605"/>
            <ac:picMk id="2050" creationId="{83D9ABCE-4180-9E18-EF43-09322A63D443}"/>
          </ac:picMkLst>
        </pc:picChg>
      </pc:sldChg>
      <pc:sldChg chg="add del ord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1789121769" sldId="2606"/>
        </pc:sldMkLst>
      </pc:sldChg>
      <pc:sldChg chg="addSp delSp modSp new mod ord modClrScheme chgLayout">
        <pc:chgData name="Velani, Ankitkumar" userId="039f6639-35cd-4471-8ac8-1e78077ab1db" providerId="ADAL" clId="{870CCB61-0940-49A8-84BC-B7FB445CE002}" dt="2025-07-24T01:06:28.531" v="3048" actId="478"/>
        <pc:sldMkLst>
          <pc:docMk/>
          <pc:sldMk cId="2769604510" sldId="2607"/>
        </pc:sldMkLst>
        <pc:spChg chg="add del mod ord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2" creationId="{EE4D14C4-86A8-7EC5-7B5A-9394EBE6029F}"/>
          </ac:spMkLst>
        </pc:spChg>
        <pc:spChg chg="add del mod ord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3" creationId="{668C8CE4-A7A3-0D10-2A7D-BB7A4DEB0D68}"/>
          </ac:spMkLst>
        </pc:spChg>
        <pc:spChg chg="add del mod">
          <ac:chgData name="Velani, Ankitkumar" userId="039f6639-35cd-4471-8ac8-1e78077ab1db" providerId="ADAL" clId="{870CCB61-0940-49A8-84BC-B7FB445CE002}" dt="2025-07-24T01:06:28.531" v="3048" actId="478"/>
          <ac:spMkLst>
            <pc:docMk/>
            <pc:sldMk cId="2769604510" sldId="2607"/>
            <ac:spMk id="3" creationId="{C438F092-ADCF-12DB-0D05-1C5CFE0DB502}"/>
          </ac:spMkLst>
        </pc:spChg>
        <pc:spChg chg="add del mod ord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4" creationId="{D1059034-EBB9-B056-2317-860D354C6CC5}"/>
          </ac:spMkLst>
        </pc:spChg>
        <pc:spChg chg="add del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5" creationId="{120D60AD-1601-B194-5ABA-9A9DBBD1BF45}"/>
          </ac:spMkLst>
        </pc:spChg>
        <pc:spChg chg="add del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6" creationId="{B61A92D5-9FAC-C9C7-59A3-702408C5D021}"/>
          </ac:spMkLst>
        </pc:spChg>
        <pc:spChg chg="add del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7" creationId="{771A3964-0351-AE68-EA52-BC500ED1DCA3}"/>
          </ac:spMkLst>
        </pc:spChg>
        <pc:spChg chg="add del mod ord">
          <ac:chgData name="Velani, Ankitkumar" userId="039f6639-35cd-4471-8ac8-1e78077ab1db" providerId="ADAL" clId="{870CCB61-0940-49A8-84BC-B7FB445CE002}" dt="2025-07-23T14:41:44.929" v="1565" actId="700"/>
          <ac:spMkLst>
            <pc:docMk/>
            <pc:sldMk cId="2769604510" sldId="2607"/>
            <ac:spMk id="8" creationId="{EC4BD4A8-FC7E-DE92-BCAD-F87C4709DED6}"/>
          </ac:spMkLst>
        </pc:spChg>
        <pc:spChg chg="add del mod ord">
          <ac:chgData name="Velani, Ankitkumar" userId="039f6639-35cd-4471-8ac8-1e78077ab1db" providerId="ADAL" clId="{870CCB61-0940-49A8-84BC-B7FB445CE002}" dt="2025-07-23T14:41:35.215" v="1564" actId="700"/>
          <ac:spMkLst>
            <pc:docMk/>
            <pc:sldMk cId="2769604510" sldId="2607"/>
            <ac:spMk id="9" creationId="{1474470B-881C-B5F1-2A5F-4041F9FDFD79}"/>
          </ac:spMkLst>
        </pc:spChg>
        <pc:spChg chg="add del mod ord">
          <ac:chgData name="Velani, Ankitkumar" userId="039f6639-35cd-4471-8ac8-1e78077ab1db" providerId="ADAL" clId="{870CCB61-0940-49A8-84BC-B7FB445CE002}" dt="2025-07-23T14:41:35.215" v="1564" actId="700"/>
          <ac:spMkLst>
            <pc:docMk/>
            <pc:sldMk cId="2769604510" sldId="2607"/>
            <ac:spMk id="10" creationId="{8F9FBDB5-EA41-70D6-B1AA-D56AAA031B0C}"/>
          </ac:spMkLst>
        </pc:spChg>
        <pc:spChg chg="add del mod ord">
          <ac:chgData name="Velani, Ankitkumar" userId="039f6639-35cd-4471-8ac8-1e78077ab1db" providerId="ADAL" clId="{870CCB61-0940-49A8-84BC-B7FB445CE002}" dt="2025-07-23T14:41:35.215" v="1564" actId="700"/>
          <ac:spMkLst>
            <pc:docMk/>
            <pc:sldMk cId="2769604510" sldId="2607"/>
            <ac:spMk id="11" creationId="{180232F2-4B41-9215-8C71-D512BAD5234D}"/>
          </ac:spMkLst>
        </pc:spChg>
        <pc:spChg chg="add del mod ord">
          <ac:chgData name="Velani, Ankitkumar" userId="039f6639-35cd-4471-8ac8-1e78077ab1db" providerId="ADAL" clId="{870CCB61-0940-49A8-84BC-B7FB445CE002}" dt="2025-07-23T14:41:35.215" v="1564" actId="700"/>
          <ac:spMkLst>
            <pc:docMk/>
            <pc:sldMk cId="2769604510" sldId="2607"/>
            <ac:spMk id="12" creationId="{3307A2FF-1A01-E152-92E0-EE295CFDE742}"/>
          </ac:spMkLst>
        </pc:spChg>
        <pc:spChg chg="add mod ord">
          <ac:chgData name="Velani, Ankitkumar" userId="039f6639-35cd-4471-8ac8-1e78077ab1db" providerId="ADAL" clId="{870CCB61-0940-49A8-84BC-B7FB445CE002}" dt="2025-07-23T14:42:26.376" v="1573" actId="403"/>
          <ac:spMkLst>
            <pc:docMk/>
            <pc:sldMk cId="2769604510" sldId="2607"/>
            <ac:spMk id="14" creationId="{6EAA6DDA-35D1-AA9E-D7BB-29007FE9EFF6}"/>
          </ac:spMkLst>
        </pc:spChg>
        <pc:spChg chg="add mod ord">
          <ac:chgData name="Velani, Ankitkumar" userId="039f6639-35cd-4471-8ac8-1e78077ab1db" providerId="ADAL" clId="{870CCB61-0940-49A8-84BC-B7FB445CE002}" dt="2025-07-23T14:41:56.992" v="1568" actId="20577"/>
          <ac:spMkLst>
            <pc:docMk/>
            <pc:sldMk cId="2769604510" sldId="2607"/>
            <ac:spMk id="15" creationId="{91B9EEDB-8D65-ACE4-C92B-AA6333E96EF1}"/>
          </ac:spMkLst>
        </pc:spChg>
        <pc:picChg chg="add mod">
          <ac:chgData name="Velani, Ankitkumar" userId="039f6639-35cd-4471-8ac8-1e78077ab1db" providerId="ADAL" clId="{870CCB61-0940-49A8-84BC-B7FB445CE002}" dt="2025-07-23T14:41:33.880" v="1563" actId="1076"/>
          <ac:picMkLst>
            <pc:docMk/>
            <pc:sldMk cId="2769604510" sldId="2607"/>
            <ac:picMk id="13" creationId="{D7D9B84A-7BE6-5767-34BC-6D6747BE14EB}"/>
          </ac:picMkLst>
        </pc:picChg>
      </pc:sldChg>
      <pc:sldChg chg="add del ord">
        <pc:chgData name="Velani, Ankitkumar" userId="039f6639-35cd-4471-8ac8-1e78077ab1db" providerId="ADAL" clId="{870CCB61-0940-49A8-84BC-B7FB445CE002}" dt="2025-07-23T16:19:12.483" v="2501" actId="2696"/>
        <pc:sldMkLst>
          <pc:docMk/>
          <pc:sldMk cId="3358647292" sldId="2608"/>
        </pc:sldMkLst>
      </pc:sldChg>
      <pc:sldChg chg="new del ord">
        <pc:chgData name="Velani, Ankitkumar" userId="039f6639-35cd-4471-8ac8-1e78077ab1db" providerId="ADAL" clId="{870CCB61-0940-49A8-84BC-B7FB445CE002}" dt="2025-07-23T16:37:38.975" v="2769" actId="2696"/>
        <pc:sldMkLst>
          <pc:docMk/>
          <pc:sldMk cId="3058667333" sldId="2609"/>
        </pc:sldMkLst>
      </pc:sldChg>
      <pc:sldChg chg="addSp delSp modSp new mod ord modClrScheme chgLayout">
        <pc:chgData name="Velani, Ankitkumar" userId="039f6639-35cd-4471-8ac8-1e78077ab1db" providerId="ADAL" clId="{870CCB61-0940-49A8-84BC-B7FB445CE002}" dt="2025-07-23T15:26:29.320" v="2102" actId="113"/>
        <pc:sldMkLst>
          <pc:docMk/>
          <pc:sldMk cId="3878595405" sldId="2610"/>
        </pc:sldMkLst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2" creationId="{E4C79FC2-6D74-032C-FF1E-FF6ABE24A47C}"/>
          </ac:spMkLst>
        </pc:spChg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3" creationId="{8479FD4B-FDE7-69A2-C4EB-0831C32FD389}"/>
          </ac:spMkLst>
        </pc:spChg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4" creationId="{A63AB328-1259-A74A-73AD-6C9785BC5AA8}"/>
          </ac:spMkLst>
        </pc:spChg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5" creationId="{078BC800-F192-E908-B6EF-5700B36F2369}"/>
          </ac:spMkLst>
        </pc:spChg>
        <pc:spChg chg="del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6" creationId="{026CDFD9-2223-6FB5-CFF5-ABBCFBC98460}"/>
          </ac:spMkLst>
        </pc:spChg>
        <pc:spChg chg="del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7" creationId="{064AC3DC-51DD-FF64-415E-A5533FB52CB7}"/>
          </ac:spMkLst>
        </pc:spChg>
        <pc:spChg chg="del mod ord">
          <ac:chgData name="Velani, Ankitkumar" userId="039f6639-35cd-4471-8ac8-1e78077ab1db" providerId="ADAL" clId="{870CCB61-0940-49A8-84BC-B7FB445CE002}" dt="2025-07-23T14:45:10.331" v="1583" actId="700"/>
          <ac:spMkLst>
            <pc:docMk/>
            <pc:sldMk cId="3878595405" sldId="2610"/>
            <ac:spMk id="8" creationId="{9F423C0B-0BBB-38E1-B462-A793AA455A0C}"/>
          </ac:spMkLst>
        </pc:spChg>
        <pc:spChg chg="add mod ord">
          <ac:chgData name="Velani, Ankitkumar" userId="039f6639-35cd-4471-8ac8-1e78077ab1db" providerId="ADAL" clId="{870CCB61-0940-49A8-84BC-B7FB445CE002}" dt="2025-07-23T14:45:35.831" v="1588" actId="1076"/>
          <ac:spMkLst>
            <pc:docMk/>
            <pc:sldMk cId="3878595405" sldId="2610"/>
            <ac:spMk id="9" creationId="{B7B07BAE-9607-FEE0-1298-273476EBEE3A}"/>
          </ac:spMkLst>
        </pc:spChg>
        <pc:spChg chg="add del mod ord">
          <ac:chgData name="Velani, Ankitkumar" userId="039f6639-35cd-4471-8ac8-1e78077ab1db" providerId="ADAL" clId="{870CCB61-0940-49A8-84BC-B7FB445CE002}" dt="2025-07-23T14:46:15.175" v="1590" actId="478"/>
          <ac:spMkLst>
            <pc:docMk/>
            <pc:sldMk cId="3878595405" sldId="2610"/>
            <ac:spMk id="10" creationId="{2CF1D522-6006-97B6-8E1B-CD7C2F9091DD}"/>
          </ac:spMkLst>
        </pc:spChg>
        <pc:spChg chg="add mod ord">
          <ac:chgData name="Velani, Ankitkumar" userId="039f6639-35cd-4471-8ac8-1e78077ab1db" providerId="ADAL" clId="{870CCB61-0940-49A8-84BC-B7FB445CE002}" dt="2025-07-23T15:26:29.320" v="2102" actId="113"/>
          <ac:spMkLst>
            <pc:docMk/>
            <pc:sldMk cId="3878595405" sldId="2610"/>
            <ac:spMk id="11" creationId="{1E11B38F-D26C-B748-FEF2-1B84CF68E6EB}"/>
          </ac:spMkLst>
        </pc:spChg>
        <pc:spChg chg="add mod ord">
          <ac:chgData name="Velani, Ankitkumar" userId="039f6639-35cd-4471-8ac8-1e78077ab1db" providerId="ADAL" clId="{870CCB61-0940-49A8-84BC-B7FB445CE002}" dt="2025-07-23T15:26:28.217" v="2101" actId="113"/>
          <ac:spMkLst>
            <pc:docMk/>
            <pc:sldMk cId="3878595405" sldId="2610"/>
            <ac:spMk id="12" creationId="{BFF672BF-314D-2F93-7E3E-03B0E58519CF}"/>
          </ac:spMkLst>
        </pc:spChg>
        <pc:spChg chg="add mod ord">
          <ac:chgData name="Velani, Ankitkumar" userId="039f6639-35cd-4471-8ac8-1e78077ab1db" providerId="ADAL" clId="{870CCB61-0940-49A8-84BC-B7FB445CE002}" dt="2025-07-23T15:25:52.582" v="2089" actId="14100"/>
          <ac:spMkLst>
            <pc:docMk/>
            <pc:sldMk cId="3878595405" sldId="2610"/>
            <ac:spMk id="13" creationId="{B83F66FD-BB8B-D8C6-EA74-DAD22C0603C3}"/>
          </ac:spMkLst>
        </pc:spChg>
        <pc:picChg chg="add mod">
          <ac:chgData name="Velani, Ankitkumar" userId="039f6639-35cd-4471-8ac8-1e78077ab1db" providerId="ADAL" clId="{870CCB61-0940-49A8-84BC-B7FB445CE002}" dt="2025-07-23T14:49:04.914" v="1658" actId="1076"/>
          <ac:picMkLst>
            <pc:docMk/>
            <pc:sldMk cId="3878595405" sldId="2610"/>
            <ac:picMk id="4098" creationId="{E910C511-BD78-2585-74DB-DA1D0973C04D}"/>
          </ac:picMkLst>
        </pc:picChg>
        <pc:picChg chg="add mod">
          <ac:chgData name="Velani, Ankitkumar" userId="039f6639-35cd-4471-8ac8-1e78077ab1db" providerId="ADAL" clId="{870CCB61-0940-49A8-84BC-B7FB445CE002}" dt="2025-07-23T14:50:29.134" v="1671" actId="14100"/>
          <ac:picMkLst>
            <pc:docMk/>
            <pc:sldMk cId="3878595405" sldId="2610"/>
            <ac:picMk id="4100" creationId="{1943F595-F053-C627-2E98-F58A1A47319A}"/>
          </ac:picMkLst>
        </pc:picChg>
      </pc:sldChg>
      <pc:sldChg chg="addSp delSp modSp new mod setBg modClrScheme chgLayout">
        <pc:chgData name="Velani, Ankitkumar" userId="039f6639-35cd-4471-8ac8-1e78077ab1db" providerId="ADAL" clId="{870CCB61-0940-49A8-84BC-B7FB445CE002}" dt="2025-07-23T16:37:15.639" v="2765" actId="478"/>
        <pc:sldMkLst>
          <pc:docMk/>
          <pc:sldMk cId="248817947" sldId="2611"/>
        </pc:sldMkLst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2" creationId="{7394B276-129F-D214-DB75-14E4E4DE073E}"/>
          </ac:spMkLst>
        </pc:spChg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3" creationId="{D9D2083D-F5CF-1EB9-9107-FC2CB8881372}"/>
          </ac:spMkLst>
        </pc:spChg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4" creationId="{8926A73D-9B8C-DF7D-3935-F859A09BDAD1}"/>
          </ac:spMkLst>
        </pc:spChg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5" creationId="{CD5956DE-78D4-C127-1ABE-B99DCF568E53}"/>
          </ac:spMkLst>
        </pc:spChg>
        <pc:spChg chg="del mod ord">
          <ac:chgData name="Velani, Ankitkumar" userId="039f6639-35cd-4471-8ac8-1e78077ab1db" providerId="ADAL" clId="{870CCB61-0940-49A8-84BC-B7FB445CE002}" dt="2025-07-23T14:58:14.239" v="1742" actId="700"/>
          <ac:spMkLst>
            <pc:docMk/>
            <pc:sldMk cId="248817947" sldId="2611"/>
            <ac:spMk id="6" creationId="{40A2003B-AFD6-72A8-8E1B-7F20DFEB7F72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7" creationId="{0734DD50-9056-8AD3-8ED4-6F60666BBF47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8" creationId="{4B2913A7-351E-998A-AC1E-5D6F74711335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9" creationId="{ADF5E22B-03CB-AA7C-4A5E-1F719D6375D0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0" creationId="{2E374DC0-8598-EFA4-4CDA-E2815B344F98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1" creationId="{29E8EE53-C147-ECEB-D65D-16B12A639F8F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2" creationId="{47A748F3-4439-E42E-42D6-15EE1F5D6056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3" creationId="{7D330996-B22E-ED9B-8642-76F4FB04144B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4" creationId="{C3662439-6EC1-8B11-C02D-E7DA386916D4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5" creationId="{E5E4A0B9-C0FD-D630-BB70-6B8FB4297EC4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6" creationId="{460FF4DF-2DF5-AE3F-70C3-DA2AB5C8285C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7" creationId="{6A47CB28-79DD-9167-7134-A21026DE35DE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8" creationId="{55D164A7-9822-6D87-4260-BB89EE0F6645}"/>
          </ac:spMkLst>
        </pc:spChg>
        <pc:spChg chg="add del mod ord">
          <ac:chgData name="Velani, Ankitkumar" userId="039f6639-35cd-4471-8ac8-1e78077ab1db" providerId="ADAL" clId="{870CCB61-0940-49A8-84BC-B7FB445CE002}" dt="2025-07-23T14:58:29.138" v="1743" actId="700"/>
          <ac:spMkLst>
            <pc:docMk/>
            <pc:sldMk cId="248817947" sldId="2611"/>
            <ac:spMk id="19" creationId="{26B859B5-5A44-EA5D-D976-3BBB3E23B563}"/>
          </ac:spMkLst>
        </pc:spChg>
        <pc:spChg chg="add mod ord">
          <ac:chgData name="Velani, Ankitkumar" userId="039f6639-35cd-4471-8ac8-1e78077ab1db" providerId="ADAL" clId="{870CCB61-0940-49A8-84BC-B7FB445CE002}" dt="2025-07-23T14:59:36.333" v="1820"/>
          <ac:spMkLst>
            <pc:docMk/>
            <pc:sldMk cId="248817947" sldId="2611"/>
            <ac:spMk id="20" creationId="{06DA73EE-CE5A-FB4B-D1C4-9EEC4F4182CB}"/>
          </ac:spMkLst>
        </pc:spChg>
        <pc:spChg chg="add del mod ord">
          <ac:chgData name="Velani, Ankitkumar" userId="039f6639-35cd-4471-8ac8-1e78077ab1db" providerId="ADAL" clId="{870CCB61-0940-49A8-84BC-B7FB445CE002}" dt="2025-07-23T15:15:53.706" v="2008" actId="478"/>
          <ac:spMkLst>
            <pc:docMk/>
            <pc:sldMk cId="248817947" sldId="2611"/>
            <ac:spMk id="21" creationId="{6C589F1C-1F55-60CA-8D7F-6929953F6DA6}"/>
          </ac:spMkLst>
        </pc:spChg>
        <pc:spChg chg="add mod ord">
          <ac:chgData name="Velani, Ankitkumar" userId="039f6639-35cd-4471-8ac8-1e78077ab1db" providerId="ADAL" clId="{870CCB61-0940-49A8-84BC-B7FB445CE002}" dt="2025-07-23T15:02:08.874" v="1869" actId="313"/>
          <ac:spMkLst>
            <pc:docMk/>
            <pc:sldMk cId="248817947" sldId="2611"/>
            <ac:spMk id="22" creationId="{2AD60E03-5964-574D-CBCE-1F5388C0B448}"/>
          </ac:spMkLst>
        </pc:spChg>
        <pc:spChg chg="add mod ord">
          <ac:chgData name="Velani, Ankitkumar" userId="039f6639-35cd-4471-8ac8-1e78077ab1db" providerId="ADAL" clId="{870CCB61-0940-49A8-84BC-B7FB445CE002}" dt="2025-07-23T15:08:53.386" v="1962" actId="403"/>
          <ac:spMkLst>
            <pc:docMk/>
            <pc:sldMk cId="248817947" sldId="2611"/>
            <ac:spMk id="23" creationId="{7E346B53-6E27-F8CF-5283-EB5EF926D594}"/>
          </ac:spMkLst>
        </pc:spChg>
        <pc:spChg chg="add mod ord">
          <ac:chgData name="Velani, Ankitkumar" userId="039f6639-35cd-4471-8ac8-1e78077ab1db" providerId="ADAL" clId="{870CCB61-0940-49A8-84BC-B7FB445CE002}" dt="2025-07-23T15:08:53.386" v="1962" actId="403"/>
          <ac:spMkLst>
            <pc:docMk/>
            <pc:sldMk cId="248817947" sldId="2611"/>
            <ac:spMk id="24" creationId="{DEF88B56-3D90-C130-2058-394744838EB6}"/>
          </ac:spMkLst>
        </pc:spChg>
        <pc:spChg chg="add mod ord">
          <ac:chgData name="Velani, Ankitkumar" userId="039f6639-35cd-4471-8ac8-1e78077ab1db" providerId="ADAL" clId="{870CCB61-0940-49A8-84BC-B7FB445CE002}" dt="2025-07-23T15:08:53.386" v="1962" actId="403"/>
          <ac:spMkLst>
            <pc:docMk/>
            <pc:sldMk cId="248817947" sldId="2611"/>
            <ac:spMk id="25" creationId="{DFAC8DB0-4260-0E2F-CDE2-1A890A470458}"/>
          </ac:spMkLst>
        </pc:spChg>
        <pc:spChg chg="add mod ord">
          <ac:chgData name="Velani, Ankitkumar" userId="039f6639-35cd-4471-8ac8-1e78077ab1db" providerId="ADAL" clId="{870CCB61-0940-49A8-84BC-B7FB445CE002}" dt="2025-07-23T15:08:53.386" v="1962" actId="403"/>
          <ac:spMkLst>
            <pc:docMk/>
            <pc:sldMk cId="248817947" sldId="2611"/>
            <ac:spMk id="26" creationId="{A821E3D6-476E-1335-49C6-B4EA7332B67F}"/>
          </ac:spMkLst>
        </pc:spChg>
        <pc:spChg chg="add del mod ord">
          <ac:chgData name="Velani, Ankitkumar" userId="039f6639-35cd-4471-8ac8-1e78077ab1db" providerId="ADAL" clId="{870CCB61-0940-49A8-84BC-B7FB445CE002}" dt="2025-07-23T15:08:38.703" v="1958" actId="478"/>
          <ac:spMkLst>
            <pc:docMk/>
            <pc:sldMk cId="248817947" sldId="2611"/>
            <ac:spMk id="27" creationId="{BEF81ED8-AB7C-3EF1-A90F-D046578A3196}"/>
          </ac:spMkLst>
        </pc:spChg>
        <pc:spChg chg="add del mod ord">
          <ac:chgData name="Velani, Ankitkumar" userId="039f6639-35cd-4471-8ac8-1e78077ab1db" providerId="ADAL" clId="{870CCB61-0940-49A8-84BC-B7FB445CE002}" dt="2025-07-23T15:08:40.991" v="1959" actId="478"/>
          <ac:spMkLst>
            <pc:docMk/>
            <pc:sldMk cId="248817947" sldId="2611"/>
            <ac:spMk id="28" creationId="{07E232F9-5C38-560E-A0FE-FA23A21C2883}"/>
          </ac:spMkLst>
        </pc:spChg>
        <pc:spChg chg="add del mod ord">
          <ac:chgData name="Velani, Ankitkumar" userId="039f6639-35cd-4471-8ac8-1e78077ab1db" providerId="ADAL" clId="{870CCB61-0940-49A8-84BC-B7FB445CE002}" dt="2025-07-23T15:08:43.548" v="1960" actId="478"/>
          <ac:spMkLst>
            <pc:docMk/>
            <pc:sldMk cId="248817947" sldId="2611"/>
            <ac:spMk id="29" creationId="{AF6A9F11-8BF6-623D-6A50-5751B6FDADF2}"/>
          </ac:spMkLst>
        </pc:spChg>
        <pc:spChg chg="add del mod ord">
          <ac:chgData name="Velani, Ankitkumar" userId="039f6639-35cd-4471-8ac8-1e78077ab1db" providerId="ADAL" clId="{870CCB61-0940-49A8-84BC-B7FB445CE002}" dt="2025-07-23T15:08:46.339" v="1961" actId="478"/>
          <ac:spMkLst>
            <pc:docMk/>
            <pc:sldMk cId="248817947" sldId="2611"/>
            <ac:spMk id="30" creationId="{ADCF0A7C-A91C-4569-6DB0-86CE58B24087}"/>
          </ac:spMkLst>
        </pc:spChg>
        <pc:spChg chg="add del mod">
          <ac:chgData name="Velani, Ankitkumar" userId="039f6639-35cd-4471-8ac8-1e78077ab1db" providerId="ADAL" clId="{870CCB61-0940-49A8-84BC-B7FB445CE002}" dt="2025-07-23T15:10:52.114" v="1974" actId="478"/>
          <ac:spMkLst>
            <pc:docMk/>
            <pc:sldMk cId="248817947" sldId="2611"/>
            <ac:spMk id="31" creationId="{F25D2050-2376-7661-E0E3-58A2A25C582A}"/>
          </ac:spMkLst>
        </pc:spChg>
        <pc:spChg chg="add del mod">
          <ac:chgData name="Velani, Ankitkumar" userId="039f6639-35cd-4471-8ac8-1e78077ab1db" providerId="ADAL" clId="{870CCB61-0940-49A8-84BC-B7FB445CE002}" dt="2025-07-23T15:11:59.716" v="1988" actId="478"/>
          <ac:spMkLst>
            <pc:docMk/>
            <pc:sldMk cId="248817947" sldId="2611"/>
            <ac:spMk id="32" creationId="{B1009557-1A91-27CA-4566-F95AB6222362}"/>
          </ac:spMkLst>
        </pc:spChg>
        <pc:spChg chg="add del">
          <ac:chgData name="Velani, Ankitkumar" userId="039f6639-35cd-4471-8ac8-1e78077ab1db" providerId="ADAL" clId="{870CCB61-0940-49A8-84BC-B7FB445CE002}" dt="2025-07-23T15:12:26.224" v="1990" actId="478"/>
          <ac:spMkLst>
            <pc:docMk/>
            <pc:sldMk cId="248817947" sldId="2611"/>
            <ac:spMk id="33" creationId="{0F3F74D6-2216-C0E6-ABE6-5761DE0C3898}"/>
          </ac:spMkLst>
        </pc:spChg>
        <pc:spChg chg="add del mod">
          <ac:chgData name="Velani, Ankitkumar" userId="039f6639-35cd-4471-8ac8-1e78077ab1db" providerId="ADAL" clId="{870CCB61-0940-49A8-84BC-B7FB445CE002}" dt="2025-07-23T15:12:47.183" v="1993" actId="478"/>
          <ac:spMkLst>
            <pc:docMk/>
            <pc:sldMk cId="248817947" sldId="2611"/>
            <ac:spMk id="34" creationId="{550AE129-420C-EC2F-A718-87182B0F3CBD}"/>
          </ac:spMkLst>
        </pc:spChg>
        <pc:spChg chg="add mod">
          <ac:chgData name="Velani, Ankitkumar" userId="039f6639-35cd-4471-8ac8-1e78077ab1db" providerId="ADAL" clId="{870CCB61-0940-49A8-84BC-B7FB445CE002}" dt="2025-07-23T15:15:24.845" v="2001" actId="1036"/>
          <ac:spMkLst>
            <pc:docMk/>
            <pc:sldMk cId="248817947" sldId="2611"/>
            <ac:spMk id="35" creationId="{1C8D236E-3E03-A111-4401-B5336AB2C552}"/>
          </ac:spMkLst>
        </pc:spChg>
        <pc:spChg chg="add mod">
          <ac:chgData name="Velani, Ankitkumar" userId="039f6639-35cd-4471-8ac8-1e78077ab1db" providerId="ADAL" clId="{870CCB61-0940-49A8-84BC-B7FB445CE002}" dt="2025-07-23T15:15:30.623" v="2003" actId="1076"/>
          <ac:spMkLst>
            <pc:docMk/>
            <pc:sldMk cId="248817947" sldId="2611"/>
            <ac:spMk id="36" creationId="{14C1A825-9DE8-CCC3-3D2C-6495DBB02650}"/>
          </ac:spMkLst>
        </pc:spChg>
        <pc:spChg chg="add mod">
          <ac:chgData name="Velani, Ankitkumar" userId="039f6639-35cd-4471-8ac8-1e78077ab1db" providerId="ADAL" clId="{870CCB61-0940-49A8-84BC-B7FB445CE002}" dt="2025-07-23T15:15:35.634" v="2005" actId="1076"/>
          <ac:spMkLst>
            <pc:docMk/>
            <pc:sldMk cId="248817947" sldId="2611"/>
            <ac:spMk id="37" creationId="{475C4C77-07C4-9D62-106F-64F51287F4D5}"/>
          </ac:spMkLst>
        </pc:spChg>
        <pc:spChg chg="add mod">
          <ac:chgData name="Velani, Ankitkumar" userId="039f6639-35cd-4471-8ac8-1e78077ab1db" providerId="ADAL" clId="{870CCB61-0940-49A8-84BC-B7FB445CE002}" dt="2025-07-23T15:15:42.856" v="2007" actId="1076"/>
          <ac:spMkLst>
            <pc:docMk/>
            <pc:sldMk cId="248817947" sldId="2611"/>
            <ac:spMk id="38" creationId="{3B1CD42D-3E96-D3CB-A310-F2DAD108CEE7}"/>
          </ac:spMkLst>
        </pc:spChg>
        <pc:picChg chg="add mod">
          <ac:chgData name="Velani, Ankitkumar" userId="039f6639-35cd-4471-8ac8-1e78077ab1db" providerId="ADAL" clId="{870CCB61-0940-49A8-84BC-B7FB445CE002}" dt="2025-07-23T15:16:09.206" v="2012" actId="14100"/>
          <ac:picMkLst>
            <pc:docMk/>
            <pc:sldMk cId="248817947" sldId="2611"/>
            <ac:picMk id="40" creationId="{AC408940-2EEC-24CF-B59F-6E345A52DCFE}"/>
          </ac:picMkLst>
        </pc:picChg>
        <pc:picChg chg="add del mod">
          <ac:chgData name="Velani, Ankitkumar" userId="039f6639-35cd-4471-8ac8-1e78077ab1db" providerId="ADAL" clId="{870CCB61-0940-49A8-84BC-B7FB445CE002}" dt="2025-07-23T16:37:15.639" v="2765" actId="478"/>
          <ac:picMkLst>
            <pc:docMk/>
            <pc:sldMk cId="248817947" sldId="2611"/>
            <ac:picMk id="41" creationId="{C5537556-5F62-9916-3659-7F1441C18F28}"/>
          </ac:picMkLst>
        </pc:picChg>
      </pc:sldChg>
      <pc:sldChg chg="add del">
        <pc:chgData name="Velani, Ankitkumar" userId="039f6639-35cd-4471-8ac8-1e78077ab1db" providerId="ADAL" clId="{870CCB61-0940-49A8-84BC-B7FB445CE002}" dt="2025-07-23T15:18:03.726" v="2014" actId="2696"/>
        <pc:sldMkLst>
          <pc:docMk/>
          <pc:sldMk cId="264127172" sldId="2612"/>
        </pc:sldMkLst>
      </pc:sldChg>
      <pc:sldChg chg="addSp delSp modSp new del mod modClrScheme chgLayout">
        <pc:chgData name="Velani, Ankitkumar" userId="039f6639-35cd-4471-8ac8-1e78077ab1db" providerId="ADAL" clId="{870CCB61-0940-49A8-84BC-B7FB445CE002}" dt="2025-07-23T15:30:39.831" v="2133" actId="2696"/>
        <pc:sldMkLst>
          <pc:docMk/>
          <pc:sldMk cId="3062579240" sldId="2612"/>
        </pc:sldMkLst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2" creationId="{E24A2E12-2CD2-70E4-3BCA-1D8E92D9A235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3" creationId="{F8E3E87D-F676-D3B0-1440-400A3ED1C1FB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4" creationId="{72ED591C-FE54-872F-884F-36F256439535}"/>
          </ac:spMkLst>
        </pc:spChg>
        <pc:spChg chg="add del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5" creationId="{EF944739-73FF-9FCC-E62B-A121594549E2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6" creationId="{B6AC316E-EDEF-9BE5-AA63-327B44F06E0A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7" creationId="{FF42F5F6-6AD5-49CC-874E-FA56D728D1F7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8" creationId="{77ECFB34-3216-4A13-EFD2-5ABDDF3E38DA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9" creationId="{1C69D520-BEC9-DB16-2D47-0590D1D517AE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10" creationId="{C6B4E65B-5477-023F-4580-F0DB59D684EC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11" creationId="{64277B8B-4ACC-2FFC-0A0B-43ACF78665B8}"/>
          </ac:spMkLst>
        </pc:spChg>
        <pc:spChg chg="add del mod ord">
          <ac:chgData name="Velani, Ankitkumar" userId="039f6639-35cd-4471-8ac8-1e78077ab1db" providerId="ADAL" clId="{870CCB61-0940-49A8-84BC-B7FB445CE002}" dt="2025-07-23T15:19:17.515" v="2018" actId="700"/>
          <ac:spMkLst>
            <pc:docMk/>
            <pc:sldMk cId="3062579240" sldId="2612"/>
            <ac:spMk id="12" creationId="{4BA0C438-958F-3D91-1414-93760DB8FE2B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3" creationId="{9BE8AF77-D6CF-7D59-FECB-AA24A1E7D75D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4" creationId="{B406C258-3E15-47BB-C8A8-689A90CB3F3A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5" creationId="{6D003EF0-3009-6CBD-DF33-DF972BA245FC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6" creationId="{D37F24C8-C72F-7B23-072C-7188838C6BD9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7" creationId="{B9989E42-4D88-DBA7-ED1B-C367EF96682B}"/>
          </ac:spMkLst>
        </pc:spChg>
        <pc:spChg chg="add del mod ord">
          <ac:chgData name="Velani, Ankitkumar" userId="039f6639-35cd-4471-8ac8-1e78077ab1db" providerId="ADAL" clId="{870CCB61-0940-49A8-84BC-B7FB445CE002}" dt="2025-07-23T15:18:56.702" v="2017" actId="700"/>
          <ac:spMkLst>
            <pc:docMk/>
            <pc:sldMk cId="3062579240" sldId="2612"/>
            <ac:spMk id="18" creationId="{0F3F7B6C-C954-4961-22B6-B38BCB85B14D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19" creationId="{F53EFB1C-C62C-6992-1B0F-9A9A20DDD1E4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0" creationId="{E6888426-3C85-6BDC-29BE-8CC65D96AEB8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1" creationId="{078BBD1C-BBD0-C20B-9058-BA2466AF3DC3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2" creationId="{BED2AACC-456A-8B08-1D4D-2030EFEEBAB6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3" creationId="{4F94C8C1-8B7D-0B90-0F89-98E2D19DCF63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4" creationId="{F4A00151-4129-81DA-5E55-C5F1506C3F84}"/>
          </ac:spMkLst>
        </pc:spChg>
        <pc:spChg chg="add del mod ord">
          <ac:chgData name="Velani, Ankitkumar" userId="039f6639-35cd-4471-8ac8-1e78077ab1db" providerId="ADAL" clId="{870CCB61-0940-49A8-84BC-B7FB445CE002}" dt="2025-07-23T15:19:46.792" v="2019" actId="700"/>
          <ac:spMkLst>
            <pc:docMk/>
            <pc:sldMk cId="3062579240" sldId="2612"/>
            <ac:spMk id="25" creationId="{4C4D153F-CD5E-E7B2-4164-9ABE3AC47874}"/>
          </ac:spMkLst>
        </pc:spChg>
        <pc:spChg chg="add mod ord">
          <ac:chgData name="Velani, Ankitkumar" userId="039f6639-35cd-4471-8ac8-1e78077ab1db" providerId="ADAL" clId="{870CCB61-0940-49A8-84BC-B7FB445CE002}" dt="2025-07-23T15:29:47.089" v="2121" actId="700"/>
          <ac:spMkLst>
            <pc:docMk/>
            <pc:sldMk cId="3062579240" sldId="2612"/>
            <ac:spMk id="26" creationId="{91E839AD-8877-AF67-5A93-6C2149F26A43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27" creationId="{819C634B-AD6F-F193-B7C5-CA0F8229D017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28" creationId="{D34B432F-7D49-EF88-56EE-F0ECB5161BF1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29" creationId="{12C7B325-A156-264C-09C2-2CF5D0B7C209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0" creationId="{D132AF0F-B53A-123F-4E26-4A7C22236C04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1" creationId="{A2B1F4C9-14C2-14A2-9C19-A55E54D53081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2" creationId="{4A6C08FE-BC18-2A0A-70DD-7FD4C18B168D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3" creationId="{00E0CF84-325F-C297-C5BC-783EA3AE79E6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4" creationId="{1335BAFA-8E63-A05C-2717-937EB4E44971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5" creationId="{B0399D2C-3684-6978-3400-E5F24A118038}"/>
          </ac:spMkLst>
        </pc:spChg>
        <pc:spChg chg="add del mod ord">
          <ac:chgData name="Velani, Ankitkumar" userId="039f6639-35cd-4471-8ac8-1e78077ab1db" providerId="ADAL" clId="{870CCB61-0940-49A8-84BC-B7FB445CE002}" dt="2025-07-23T15:20:39.454" v="2042" actId="700"/>
          <ac:spMkLst>
            <pc:docMk/>
            <pc:sldMk cId="3062579240" sldId="2612"/>
            <ac:spMk id="36" creationId="{FF2F6E61-9860-1C22-FC76-6630802017DF}"/>
          </ac:spMkLst>
        </pc:spChg>
        <pc:spChg chg="add del mod ord">
          <ac:chgData name="Velani, Ankitkumar" userId="039f6639-35cd-4471-8ac8-1e78077ab1db" providerId="ADAL" clId="{870CCB61-0940-49A8-84BC-B7FB445CE002}" dt="2025-07-23T15:22:41.986" v="2066" actId="478"/>
          <ac:spMkLst>
            <pc:docMk/>
            <pc:sldMk cId="3062579240" sldId="2612"/>
            <ac:spMk id="37" creationId="{F69FD521-A3BC-B503-EE00-12686040DD49}"/>
          </ac:spMkLst>
        </pc:spChg>
        <pc:spChg chg="add del mod ord">
          <ac:chgData name="Velani, Ankitkumar" userId="039f6639-35cd-4471-8ac8-1e78077ab1db" providerId="ADAL" clId="{870CCB61-0940-49A8-84BC-B7FB445CE002}" dt="2025-07-23T15:21:35.965" v="2052" actId="478"/>
          <ac:spMkLst>
            <pc:docMk/>
            <pc:sldMk cId="3062579240" sldId="2612"/>
            <ac:spMk id="38" creationId="{FDA2B2DA-5C6F-831E-FF1A-C121CDD0A577}"/>
          </ac:spMkLst>
        </pc:spChg>
        <pc:spChg chg="add del mod ord">
          <ac:chgData name="Velani, Ankitkumar" userId="039f6639-35cd-4471-8ac8-1e78077ab1db" providerId="ADAL" clId="{870CCB61-0940-49A8-84BC-B7FB445CE002}" dt="2025-07-23T15:21:37.070" v="2053" actId="478"/>
          <ac:spMkLst>
            <pc:docMk/>
            <pc:sldMk cId="3062579240" sldId="2612"/>
            <ac:spMk id="39" creationId="{037AE3BB-9BFB-AAAF-F782-008C93A2B3DA}"/>
          </ac:spMkLst>
        </pc:spChg>
        <pc:spChg chg="add mod ord">
          <ac:chgData name="Velani, Ankitkumar" userId="039f6639-35cd-4471-8ac8-1e78077ab1db" providerId="ADAL" clId="{870CCB61-0940-49A8-84BC-B7FB445CE002}" dt="2025-07-23T15:30:27.799" v="2131" actId="1076"/>
          <ac:spMkLst>
            <pc:docMk/>
            <pc:sldMk cId="3062579240" sldId="2612"/>
            <ac:spMk id="40" creationId="{C03E4BFE-E767-E9AB-59DE-92754E19C56A}"/>
          </ac:spMkLst>
        </pc:spChg>
        <pc:spChg chg="add del mod ord">
          <ac:chgData name="Velani, Ankitkumar" userId="039f6639-35cd-4471-8ac8-1e78077ab1db" providerId="ADAL" clId="{870CCB61-0940-49A8-84BC-B7FB445CE002}" dt="2025-07-23T15:29:54.917" v="2123" actId="478"/>
          <ac:spMkLst>
            <pc:docMk/>
            <pc:sldMk cId="3062579240" sldId="2612"/>
            <ac:spMk id="41" creationId="{43CA1C7C-B1CB-1785-65DA-1FF42957DF94}"/>
          </ac:spMkLst>
        </pc:spChg>
        <pc:picChg chg="add del mod">
          <ac:chgData name="Velani, Ankitkumar" userId="039f6639-35cd-4471-8ac8-1e78077ab1db" providerId="ADAL" clId="{870CCB61-0940-49A8-84BC-B7FB445CE002}" dt="2025-07-23T15:27:04.205" v="2105" actId="478"/>
          <ac:picMkLst>
            <pc:docMk/>
            <pc:sldMk cId="3062579240" sldId="2612"/>
            <ac:picMk id="6146" creationId="{60199618-A1C1-DABB-B557-2B3CC271ECC2}"/>
          </ac:picMkLst>
        </pc:picChg>
        <pc:picChg chg="add del mod">
          <ac:chgData name="Velani, Ankitkumar" userId="039f6639-35cd-4471-8ac8-1e78077ab1db" providerId="ADAL" clId="{870CCB61-0940-49A8-84BC-B7FB445CE002}" dt="2025-07-23T15:27:29.752" v="2110" actId="478"/>
          <ac:picMkLst>
            <pc:docMk/>
            <pc:sldMk cId="3062579240" sldId="2612"/>
            <ac:picMk id="6148" creationId="{13DA12F5-439D-ABF2-C2EA-E9123A15E718}"/>
          </ac:picMkLst>
        </pc:picChg>
        <pc:picChg chg="add mod">
          <ac:chgData name="Velani, Ankitkumar" userId="039f6639-35cd-4471-8ac8-1e78077ab1db" providerId="ADAL" clId="{870CCB61-0940-49A8-84BC-B7FB445CE002}" dt="2025-07-23T15:30:30.471" v="2132" actId="1076"/>
          <ac:picMkLst>
            <pc:docMk/>
            <pc:sldMk cId="3062579240" sldId="2612"/>
            <ac:picMk id="6150" creationId="{C70BFE6E-2410-6144-E338-7F3287F9067B}"/>
          </ac:picMkLst>
        </pc:picChg>
      </pc:sldChg>
      <pc:sldChg chg="addSp delSp modSp add mod">
        <pc:chgData name="Velani, Ankitkumar" userId="039f6639-35cd-4471-8ac8-1e78077ab1db" providerId="ADAL" clId="{870CCB61-0940-49A8-84BC-B7FB445CE002}" dt="2025-07-23T15:51:35.706" v="2487" actId="478"/>
        <pc:sldMkLst>
          <pc:docMk/>
          <pc:sldMk cId="3411238015" sldId="2613"/>
        </pc:sldMkLst>
        <pc:spChg chg="add mod">
          <ac:chgData name="Velani, Ankitkumar" userId="039f6639-35cd-4471-8ac8-1e78077ab1db" providerId="ADAL" clId="{870CCB61-0940-49A8-84BC-B7FB445CE002}" dt="2025-07-23T15:33:49.144" v="2196" actId="20577"/>
          <ac:spMkLst>
            <pc:docMk/>
            <pc:sldMk cId="3411238015" sldId="2613"/>
            <ac:spMk id="3" creationId="{6E794B62-7E94-0892-7E33-DD37C920D3F0}"/>
          </ac:spMkLst>
        </pc:spChg>
        <pc:spChg chg="mod">
          <ac:chgData name="Velani, Ankitkumar" userId="039f6639-35cd-4471-8ac8-1e78077ab1db" providerId="ADAL" clId="{870CCB61-0940-49A8-84BC-B7FB445CE002}" dt="2025-07-23T15:30:54.266" v="2148" actId="20577"/>
          <ac:spMkLst>
            <pc:docMk/>
            <pc:sldMk cId="3411238015" sldId="2613"/>
            <ac:spMk id="26" creationId="{91E839AD-8877-AF67-5A93-6C2149F26A43}"/>
          </ac:spMkLst>
        </pc:spChg>
        <pc:spChg chg="mod">
          <ac:chgData name="Velani, Ankitkumar" userId="039f6639-35cd-4471-8ac8-1e78077ab1db" providerId="ADAL" clId="{870CCB61-0940-49A8-84BC-B7FB445CE002}" dt="2025-07-23T15:34:22.336" v="2198" actId="14100"/>
          <ac:spMkLst>
            <pc:docMk/>
            <pc:sldMk cId="3411238015" sldId="2613"/>
            <ac:spMk id="40" creationId="{C03E4BFE-E767-E9AB-59DE-92754E19C56A}"/>
          </ac:spMkLst>
        </pc:spChg>
        <pc:picChg chg="mod">
          <ac:chgData name="Velani, Ankitkumar" userId="039f6639-35cd-4471-8ac8-1e78077ab1db" providerId="ADAL" clId="{870CCB61-0940-49A8-84BC-B7FB445CE002}" dt="2025-07-23T15:34:30.041" v="2200" actId="1076"/>
          <ac:picMkLst>
            <pc:docMk/>
            <pc:sldMk cId="3411238015" sldId="2613"/>
            <ac:picMk id="6150" creationId="{C70BFE6E-2410-6144-E338-7F3287F9067B}"/>
          </ac:picMkLst>
        </pc:picChg>
        <pc:picChg chg="add del mod">
          <ac:chgData name="Velani, Ankitkumar" userId="039f6639-35cd-4471-8ac8-1e78077ab1db" providerId="ADAL" clId="{870CCB61-0940-49A8-84BC-B7FB445CE002}" dt="2025-07-23T15:51:35.706" v="2487" actId="478"/>
          <ac:picMkLst>
            <pc:docMk/>
            <pc:sldMk cId="3411238015" sldId="2613"/>
            <ac:picMk id="7170" creationId="{FFDC7C87-C42A-520F-97B2-C76B2D7B1131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3T15:51:03.079" v="2483" actId="20577"/>
        <pc:sldMkLst>
          <pc:docMk/>
          <pc:sldMk cId="1667658511" sldId="2614"/>
        </pc:sldMkLst>
        <pc:spChg chg="del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2" creationId="{69ACE563-5BA1-9A53-A0C4-CE6E95B5463F}"/>
          </ac:spMkLst>
        </pc:spChg>
        <pc:spChg chg="del mod ord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3" creationId="{89737C98-44D2-8ECA-21C6-8FA906EA6892}"/>
          </ac:spMkLst>
        </pc:spChg>
        <pc:spChg chg="del mod ord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4" creationId="{EF96184D-4FA8-79AC-9A04-F26543608E2D}"/>
          </ac:spMkLst>
        </pc:spChg>
        <pc:spChg chg="del mod ord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5" creationId="{D8F6F89E-D0EA-40B2-F5EF-525A032C2875}"/>
          </ac:spMkLst>
        </pc:spChg>
        <pc:spChg chg="del mod ord">
          <ac:chgData name="Velani, Ankitkumar" userId="039f6639-35cd-4471-8ac8-1e78077ab1db" providerId="ADAL" clId="{870CCB61-0940-49A8-84BC-B7FB445CE002}" dt="2025-07-23T15:35:06.231" v="2202" actId="700"/>
          <ac:spMkLst>
            <pc:docMk/>
            <pc:sldMk cId="1667658511" sldId="2614"/>
            <ac:spMk id="6" creationId="{20171FD2-D568-4010-E489-34AA916D5A7D}"/>
          </ac:spMkLst>
        </pc:spChg>
        <pc:spChg chg="add mod ord">
          <ac:chgData name="Velani, Ankitkumar" userId="039f6639-35cd-4471-8ac8-1e78077ab1db" providerId="ADAL" clId="{870CCB61-0940-49A8-84BC-B7FB445CE002}" dt="2025-07-23T15:37:10.356" v="2213" actId="1076"/>
          <ac:spMkLst>
            <pc:docMk/>
            <pc:sldMk cId="1667658511" sldId="2614"/>
            <ac:spMk id="7" creationId="{8FC1E651-C89A-B14C-384D-275D6C0E19DF}"/>
          </ac:spMkLst>
        </pc:spChg>
        <pc:spChg chg="add mod ord">
          <ac:chgData name="Velani, Ankitkumar" userId="039f6639-35cd-4471-8ac8-1e78077ab1db" providerId="ADAL" clId="{870CCB61-0940-49A8-84BC-B7FB445CE002}" dt="2025-07-23T15:37:40.143" v="2234" actId="255"/>
          <ac:spMkLst>
            <pc:docMk/>
            <pc:sldMk cId="1667658511" sldId="2614"/>
            <ac:spMk id="8" creationId="{8685B52E-89D1-BACD-6F3F-CB1B586AFE85}"/>
          </ac:spMkLst>
        </pc:spChg>
        <pc:spChg chg="add mod ord">
          <ac:chgData name="Velani, Ankitkumar" userId="039f6639-35cd-4471-8ac8-1e78077ab1db" providerId="ADAL" clId="{870CCB61-0940-49A8-84BC-B7FB445CE002}" dt="2025-07-23T15:37:53.852" v="2236" actId="255"/>
          <ac:spMkLst>
            <pc:docMk/>
            <pc:sldMk cId="1667658511" sldId="2614"/>
            <ac:spMk id="9" creationId="{8F4CF082-8315-D96E-764A-7642F4C8F989}"/>
          </ac:spMkLst>
        </pc:spChg>
        <pc:spChg chg="add mod ord">
          <ac:chgData name="Velani, Ankitkumar" userId="039f6639-35cd-4471-8ac8-1e78077ab1db" providerId="ADAL" clId="{870CCB61-0940-49A8-84BC-B7FB445CE002}" dt="2025-07-23T15:39:21.383" v="2275" actId="403"/>
          <ac:spMkLst>
            <pc:docMk/>
            <pc:sldMk cId="1667658511" sldId="2614"/>
            <ac:spMk id="10" creationId="{B35EB5D9-77EC-5000-C6D1-21DC80C3D5A0}"/>
          </ac:spMkLst>
        </pc:spChg>
        <pc:spChg chg="add mod ord">
          <ac:chgData name="Velani, Ankitkumar" userId="039f6639-35cd-4471-8ac8-1e78077ab1db" providerId="ADAL" clId="{870CCB61-0940-49A8-84BC-B7FB445CE002}" dt="2025-07-23T15:51:03.079" v="2483" actId="20577"/>
          <ac:spMkLst>
            <pc:docMk/>
            <pc:sldMk cId="1667658511" sldId="2614"/>
            <ac:spMk id="11" creationId="{5F12BE32-BABC-A6A1-B641-7387F2976C87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3T15:50:51.315" v="2477" actId="207"/>
        <pc:sldMkLst>
          <pc:docMk/>
          <pc:sldMk cId="4193763698" sldId="2615"/>
        </pc:sldMkLst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2" creationId="{6263EC12-FF0F-7E98-9173-04A7B787435A}"/>
          </ac:spMkLst>
        </pc:spChg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3" creationId="{0F6221F2-E2B1-E1F9-EA53-1A60EAB5890D}"/>
          </ac:spMkLst>
        </pc:spChg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4" creationId="{D42D246D-8142-A62D-C423-90CDD4C56034}"/>
          </ac:spMkLst>
        </pc:spChg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5" creationId="{3E6AF376-EFF7-3B5F-B7B4-D8B1BA4302C7}"/>
          </ac:spMkLst>
        </pc:spChg>
        <pc:spChg chg="del mod ord">
          <ac:chgData name="Velani, Ankitkumar" userId="039f6639-35cd-4471-8ac8-1e78077ab1db" providerId="ADAL" clId="{870CCB61-0940-49A8-84BC-B7FB445CE002}" dt="2025-07-23T15:40:53.368" v="2292" actId="700"/>
          <ac:spMkLst>
            <pc:docMk/>
            <pc:sldMk cId="4193763698" sldId="2615"/>
            <ac:spMk id="6" creationId="{56EE7474-BC66-DD5E-2B65-A6E228E68EAB}"/>
          </ac:spMkLst>
        </pc:spChg>
        <pc:spChg chg="add mod ord">
          <ac:chgData name="Velani, Ankitkumar" userId="039f6639-35cd-4471-8ac8-1e78077ab1db" providerId="ADAL" clId="{870CCB61-0940-49A8-84BC-B7FB445CE002}" dt="2025-07-23T15:50:51.315" v="2477" actId="207"/>
          <ac:spMkLst>
            <pc:docMk/>
            <pc:sldMk cId="4193763698" sldId="2615"/>
            <ac:spMk id="7" creationId="{21BB811E-7C56-1811-532C-D3DAF2E58A1C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8" creationId="{1A34A8F1-1C4F-641F-FB51-3C1E3516F830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9" creationId="{EC368FDB-513B-DAE0-177B-24DEDD697839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0" creationId="{8418BFD1-33B0-B19E-D2B5-2624FBF5A522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1" creationId="{B7D76AA8-56A6-CAE2-4DF1-C8B999A2DC3B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2" creationId="{858D15DA-70EF-1F50-D826-B29B1932527D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3" creationId="{BBFAD16A-B053-5756-41F2-B060A86A51B0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4" creationId="{978EEE96-272C-098C-0CCB-D9570DA1027E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5" creationId="{C39688AC-4A07-A3E9-8033-744544C2366E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6" creationId="{9FC6D4CC-A064-EE04-B887-025BC17FCE31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7" creationId="{6DFD1515-4D14-0E34-2D31-841ED30D3891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8" creationId="{FE0A4B79-6982-7831-85CE-0F636BB9F855}"/>
          </ac:spMkLst>
        </pc:spChg>
        <pc:spChg chg="add del mod ord">
          <ac:chgData name="Velani, Ankitkumar" userId="039f6639-35cd-4471-8ac8-1e78077ab1db" providerId="ADAL" clId="{870CCB61-0940-49A8-84BC-B7FB445CE002}" dt="2025-07-23T15:41:45.268" v="2294" actId="700"/>
          <ac:spMkLst>
            <pc:docMk/>
            <pc:sldMk cId="4193763698" sldId="2615"/>
            <ac:spMk id="19" creationId="{882CFA40-AFF4-CCF0-9930-A8FCF6046FCF}"/>
          </ac:spMkLst>
        </pc:spChg>
        <pc:spChg chg="add mod ord">
          <ac:chgData name="Velani, Ankitkumar" userId="039f6639-35cd-4471-8ac8-1e78077ab1db" providerId="ADAL" clId="{870CCB61-0940-49A8-84BC-B7FB445CE002}" dt="2025-07-23T15:49:10.971" v="2445" actId="1076"/>
          <ac:spMkLst>
            <pc:docMk/>
            <pc:sldMk cId="4193763698" sldId="2615"/>
            <ac:spMk id="20" creationId="{84D77070-B74E-EFCC-0F4A-6C8509F325E2}"/>
          </ac:spMkLst>
        </pc:spChg>
        <pc:spChg chg="add mod ord">
          <ac:chgData name="Velani, Ankitkumar" userId="039f6639-35cd-4471-8ac8-1e78077ab1db" providerId="ADAL" clId="{870CCB61-0940-49A8-84BC-B7FB445CE002}" dt="2025-07-23T15:49:10.971" v="2445" actId="1076"/>
          <ac:spMkLst>
            <pc:docMk/>
            <pc:sldMk cId="4193763698" sldId="2615"/>
            <ac:spMk id="21" creationId="{CBB9880A-31B1-0122-5672-EE552B8E4D5C}"/>
          </ac:spMkLst>
        </pc:spChg>
        <pc:spChg chg="add mod ord">
          <ac:chgData name="Velani, Ankitkumar" userId="039f6639-35cd-4471-8ac8-1e78077ab1db" providerId="ADAL" clId="{870CCB61-0940-49A8-84BC-B7FB445CE002}" dt="2025-07-23T15:50:40.368" v="2476" actId="14100"/>
          <ac:spMkLst>
            <pc:docMk/>
            <pc:sldMk cId="4193763698" sldId="2615"/>
            <ac:spMk id="22" creationId="{6E3011F9-F1B9-F172-2022-949FEC082CBE}"/>
          </ac:spMkLst>
        </pc:spChg>
        <pc:spChg chg="add mod ord">
          <ac:chgData name="Velani, Ankitkumar" userId="039f6639-35cd-4471-8ac8-1e78077ab1db" providerId="ADAL" clId="{870CCB61-0940-49A8-84BC-B7FB445CE002}" dt="2025-07-23T15:50:04.434" v="2468" actId="1038"/>
          <ac:spMkLst>
            <pc:docMk/>
            <pc:sldMk cId="4193763698" sldId="2615"/>
            <ac:spMk id="23" creationId="{2B55D5D8-E413-20BF-077C-7312E9DC3490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3T16:18:05.829" v="2499" actId="1440"/>
        <pc:sldMkLst>
          <pc:docMk/>
          <pc:sldMk cId="3772135162" sldId="2616"/>
        </pc:sldMkLst>
        <pc:spChg chg="del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2" creationId="{35ADE6CB-E8FE-FBDE-326B-DF596569AE93}"/>
          </ac:spMkLst>
        </pc:spChg>
        <pc:spChg chg="del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3" creationId="{83FD812C-CBAB-C1C2-29F0-6A9D4D067A34}"/>
          </ac:spMkLst>
        </pc:spChg>
        <pc:spChg chg="del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4" creationId="{288899FF-1EDA-4CE2-DEFC-E117B4EE7579}"/>
          </ac:spMkLst>
        </pc:spChg>
        <pc:spChg chg="del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5" creationId="{15AB92D6-A2B2-6120-5D19-CD8370B82082}"/>
          </ac:spMkLst>
        </pc:spChg>
        <pc:spChg chg="del mod ord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6" creationId="{582FB82B-02FC-3246-2FB8-BDFB0B183330}"/>
          </ac:spMkLst>
        </pc:spChg>
        <pc:spChg chg="add mod ord">
          <ac:chgData name="Velani, Ankitkumar" userId="039f6639-35cd-4471-8ac8-1e78077ab1db" providerId="ADAL" clId="{870CCB61-0940-49A8-84BC-B7FB445CE002}" dt="2025-07-23T16:17:30.443" v="2489" actId="700"/>
          <ac:spMkLst>
            <pc:docMk/>
            <pc:sldMk cId="3772135162" sldId="2616"/>
            <ac:spMk id="7" creationId="{5A946688-768C-C11D-BFEF-0AA140A4152F}"/>
          </ac:spMkLst>
        </pc:spChg>
        <pc:spChg chg="add del mod ord">
          <ac:chgData name="Velani, Ankitkumar" userId="039f6639-35cd-4471-8ac8-1e78077ab1db" providerId="ADAL" clId="{870CCB61-0940-49A8-84BC-B7FB445CE002}" dt="2025-07-23T16:17:32.363" v="2490" actId="478"/>
          <ac:spMkLst>
            <pc:docMk/>
            <pc:sldMk cId="3772135162" sldId="2616"/>
            <ac:spMk id="8" creationId="{13A7A0F0-0C4D-B149-0DD8-9F158DB0DA75}"/>
          </ac:spMkLst>
        </pc:spChg>
        <pc:picChg chg="add mod">
          <ac:chgData name="Velani, Ankitkumar" userId="039f6639-35cd-4471-8ac8-1e78077ab1db" providerId="ADAL" clId="{870CCB61-0940-49A8-84BC-B7FB445CE002}" dt="2025-07-23T16:18:05.829" v="2499" actId="1440"/>
          <ac:picMkLst>
            <pc:docMk/>
            <pc:sldMk cId="3772135162" sldId="2616"/>
            <ac:picMk id="8194" creationId="{F0C941B7-E19D-8A0E-FF24-00F748F6968F}"/>
          </ac:picMkLst>
        </pc:picChg>
      </pc:sldChg>
      <pc:sldChg chg="addSp delSp modSp new mod ord modClrScheme chgLayout">
        <pc:chgData name="Velani, Ankitkumar" userId="039f6639-35cd-4471-8ac8-1e78077ab1db" providerId="ADAL" clId="{870CCB61-0940-49A8-84BC-B7FB445CE002}" dt="2025-07-23T16:30:58.912" v="2699"/>
        <pc:sldMkLst>
          <pc:docMk/>
          <pc:sldMk cId="3859965352" sldId="2617"/>
        </pc:sldMkLst>
        <pc:spChg chg="del mod ord">
          <ac:chgData name="Velani, Ankitkumar" userId="039f6639-35cd-4471-8ac8-1e78077ab1db" providerId="ADAL" clId="{870CCB61-0940-49A8-84BC-B7FB445CE002}" dt="2025-07-23T16:22:17.143" v="2567" actId="700"/>
          <ac:spMkLst>
            <pc:docMk/>
            <pc:sldMk cId="3859965352" sldId="2617"/>
            <ac:spMk id="2" creationId="{5B4B9974-0FD5-4295-1AF4-F886A79A2AB8}"/>
          </ac:spMkLst>
        </pc:spChg>
        <pc:spChg chg="del mod ord">
          <ac:chgData name="Velani, Ankitkumar" userId="039f6639-35cd-4471-8ac8-1e78077ab1db" providerId="ADAL" clId="{870CCB61-0940-49A8-84BC-B7FB445CE002}" dt="2025-07-23T16:22:17.143" v="2567" actId="700"/>
          <ac:spMkLst>
            <pc:docMk/>
            <pc:sldMk cId="3859965352" sldId="2617"/>
            <ac:spMk id="3" creationId="{49165AAA-6E61-5AD4-B02E-3D29B4297222}"/>
          </ac:spMkLst>
        </pc:spChg>
        <pc:spChg chg="del mod ord">
          <ac:chgData name="Velani, Ankitkumar" userId="039f6639-35cd-4471-8ac8-1e78077ab1db" providerId="ADAL" clId="{870CCB61-0940-49A8-84BC-B7FB445CE002}" dt="2025-07-23T16:22:17.143" v="2567" actId="700"/>
          <ac:spMkLst>
            <pc:docMk/>
            <pc:sldMk cId="3859965352" sldId="2617"/>
            <ac:spMk id="4" creationId="{6D5EFAE8-D124-65C2-6060-615003E028CE}"/>
          </ac:spMkLst>
        </pc:spChg>
        <pc:spChg chg="del mod ord">
          <ac:chgData name="Velani, Ankitkumar" userId="039f6639-35cd-4471-8ac8-1e78077ab1db" providerId="ADAL" clId="{870CCB61-0940-49A8-84BC-B7FB445CE002}" dt="2025-07-23T16:22:17.143" v="2567" actId="700"/>
          <ac:spMkLst>
            <pc:docMk/>
            <pc:sldMk cId="3859965352" sldId="2617"/>
            <ac:spMk id="5" creationId="{D467EC1B-597D-2C9C-95B5-DCB387AAE686}"/>
          </ac:spMkLst>
        </pc:spChg>
        <pc:spChg chg="add mod ord">
          <ac:chgData name="Velani, Ankitkumar" userId="039f6639-35cd-4471-8ac8-1e78077ab1db" providerId="ADAL" clId="{870CCB61-0940-49A8-84BC-B7FB445CE002}" dt="2025-07-23T16:22:34.447" v="2585"/>
          <ac:spMkLst>
            <pc:docMk/>
            <pc:sldMk cId="3859965352" sldId="2617"/>
            <ac:spMk id="6" creationId="{0676F4B8-E466-C6A3-1080-466821FF67F5}"/>
          </ac:spMkLst>
        </pc:spChg>
        <pc:spChg chg="add mod ord">
          <ac:chgData name="Velani, Ankitkumar" userId="039f6639-35cd-4471-8ac8-1e78077ab1db" providerId="ADAL" clId="{870CCB61-0940-49A8-84BC-B7FB445CE002}" dt="2025-07-23T16:23:23.907" v="2592" actId="123"/>
          <ac:spMkLst>
            <pc:docMk/>
            <pc:sldMk cId="3859965352" sldId="2617"/>
            <ac:spMk id="7" creationId="{7B79FB4F-7D69-D9D3-46BE-79B522F57AE5}"/>
          </ac:spMkLst>
        </pc:spChg>
        <pc:spChg chg="add del mod ord">
          <ac:chgData name="Velani, Ankitkumar" userId="039f6639-35cd-4471-8ac8-1e78077ab1db" providerId="ADAL" clId="{870CCB61-0940-49A8-84BC-B7FB445CE002}" dt="2025-07-23T16:24:36.180" v="2634" actId="478"/>
          <ac:spMkLst>
            <pc:docMk/>
            <pc:sldMk cId="3859965352" sldId="2617"/>
            <ac:spMk id="8" creationId="{119985EA-AF2C-744C-5817-7CE429D621B9}"/>
          </ac:spMkLst>
        </pc:spChg>
        <pc:spChg chg="add del mod ord">
          <ac:chgData name="Velani, Ankitkumar" userId="039f6639-35cd-4471-8ac8-1e78077ab1db" providerId="ADAL" clId="{870CCB61-0940-49A8-84BC-B7FB445CE002}" dt="2025-07-23T16:24:37.621" v="2635" actId="478"/>
          <ac:spMkLst>
            <pc:docMk/>
            <pc:sldMk cId="3859965352" sldId="2617"/>
            <ac:spMk id="9" creationId="{099030E4-7097-024A-ACBE-F5A66D79BC68}"/>
          </ac:spMkLst>
        </pc:spChg>
        <pc:spChg chg="add del mod ord">
          <ac:chgData name="Velani, Ankitkumar" userId="039f6639-35cd-4471-8ac8-1e78077ab1db" providerId="ADAL" clId="{870CCB61-0940-49A8-84BC-B7FB445CE002}" dt="2025-07-23T16:24:40.576" v="2640" actId="478"/>
          <ac:spMkLst>
            <pc:docMk/>
            <pc:sldMk cId="3859965352" sldId="2617"/>
            <ac:spMk id="10" creationId="{6DD32ADA-A0C1-CA2B-3C6A-B1367EF954F4}"/>
          </ac:spMkLst>
        </pc:spChg>
        <pc:spChg chg="add del mod ord">
          <ac:chgData name="Velani, Ankitkumar" userId="039f6639-35cd-4471-8ac8-1e78077ab1db" providerId="ADAL" clId="{870CCB61-0940-49A8-84BC-B7FB445CE002}" dt="2025-07-23T16:24:43.241" v="2641" actId="478"/>
          <ac:spMkLst>
            <pc:docMk/>
            <pc:sldMk cId="3859965352" sldId="2617"/>
            <ac:spMk id="11" creationId="{EE991CEA-037A-CEA6-51C3-AC1272D52029}"/>
          </ac:spMkLst>
        </pc:spChg>
        <pc:spChg chg="add mod ord">
          <ac:chgData name="Velani, Ankitkumar" userId="039f6639-35cd-4471-8ac8-1e78077ab1db" providerId="ADAL" clId="{870CCB61-0940-49A8-84BC-B7FB445CE002}" dt="2025-07-23T16:26:20.892" v="2656" actId="113"/>
          <ac:spMkLst>
            <pc:docMk/>
            <pc:sldMk cId="3859965352" sldId="2617"/>
            <ac:spMk id="12" creationId="{4221780F-A00A-14C2-C0B0-858B5362B4BA}"/>
          </ac:spMkLst>
        </pc:spChg>
        <pc:spChg chg="add mod ord">
          <ac:chgData name="Velani, Ankitkumar" userId="039f6639-35cd-4471-8ac8-1e78077ab1db" providerId="ADAL" clId="{870CCB61-0940-49A8-84BC-B7FB445CE002}" dt="2025-07-23T16:26:21.997" v="2657" actId="113"/>
          <ac:spMkLst>
            <pc:docMk/>
            <pc:sldMk cId="3859965352" sldId="2617"/>
            <ac:spMk id="13" creationId="{D82EAABC-4AF0-C0CD-81E8-5EE6AFAF5E40}"/>
          </ac:spMkLst>
        </pc:spChg>
        <pc:spChg chg="add mod ord">
          <ac:chgData name="Velani, Ankitkumar" userId="039f6639-35cd-4471-8ac8-1e78077ab1db" providerId="ADAL" clId="{870CCB61-0940-49A8-84BC-B7FB445CE002}" dt="2025-07-23T16:24:09.061" v="2631" actId="255"/>
          <ac:spMkLst>
            <pc:docMk/>
            <pc:sldMk cId="3859965352" sldId="2617"/>
            <ac:spMk id="14" creationId="{FCC7C4FD-F2CE-10C1-9A7A-0FA75DD3CA14}"/>
          </ac:spMkLst>
        </pc:spChg>
        <pc:spChg chg="add mod ord">
          <ac:chgData name="Velani, Ankitkumar" userId="039f6639-35cd-4471-8ac8-1e78077ab1db" providerId="ADAL" clId="{870CCB61-0940-49A8-84BC-B7FB445CE002}" dt="2025-07-23T16:24:13.367" v="2632" actId="255"/>
          <ac:spMkLst>
            <pc:docMk/>
            <pc:sldMk cId="3859965352" sldId="2617"/>
            <ac:spMk id="15" creationId="{9BD92782-9898-2E6A-5779-DBF7C2F564A4}"/>
          </ac:spMkLst>
        </pc:spChg>
        <pc:picChg chg="add mod">
          <ac:chgData name="Velani, Ankitkumar" userId="039f6639-35cd-4471-8ac8-1e78077ab1db" providerId="ADAL" clId="{870CCB61-0940-49A8-84BC-B7FB445CE002}" dt="2025-07-23T16:26:17.377" v="2655" actId="1440"/>
          <ac:picMkLst>
            <pc:docMk/>
            <pc:sldMk cId="3859965352" sldId="2617"/>
            <ac:picMk id="10242" creationId="{49644B55-5742-0048-D701-6FE6791DAE37}"/>
          </ac:picMkLst>
        </pc:picChg>
        <pc:picChg chg="add del mod">
          <ac:chgData name="Velani, Ankitkumar" userId="039f6639-35cd-4471-8ac8-1e78077ab1db" providerId="ADAL" clId="{870CCB61-0940-49A8-84BC-B7FB445CE002}" dt="2025-07-23T16:25:44.320" v="2649" actId="478"/>
          <ac:picMkLst>
            <pc:docMk/>
            <pc:sldMk cId="3859965352" sldId="2617"/>
            <ac:picMk id="10244" creationId="{542F0BCB-7C94-56D2-4EED-B6D3E2F909AE}"/>
          </ac:picMkLst>
        </pc:picChg>
        <pc:picChg chg="add mod">
          <ac:chgData name="Velani, Ankitkumar" userId="039f6639-35cd-4471-8ac8-1e78077ab1db" providerId="ADAL" clId="{870CCB61-0940-49A8-84BC-B7FB445CE002}" dt="2025-07-23T16:26:14.935" v="2654" actId="1440"/>
          <ac:picMkLst>
            <pc:docMk/>
            <pc:sldMk cId="3859965352" sldId="2617"/>
            <ac:picMk id="10246" creationId="{F0D871C4-611E-9D9F-58A0-0385A5C61E4C}"/>
          </ac:picMkLst>
        </pc:picChg>
        <pc:picChg chg="add mod">
          <ac:chgData name="Velani, Ankitkumar" userId="039f6639-35cd-4471-8ac8-1e78077ab1db" providerId="ADAL" clId="{870CCB61-0940-49A8-84BC-B7FB445CE002}" dt="2025-07-23T16:27:22.707" v="2669" actId="14100"/>
          <ac:picMkLst>
            <pc:docMk/>
            <pc:sldMk cId="3859965352" sldId="2617"/>
            <ac:picMk id="10248" creationId="{D48B13AF-61C9-4DDD-3C17-32C666B7E22F}"/>
          </ac:picMkLst>
        </pc:picChg>
        <pc:picChg chg="add del mod">
          <ac:chgData name="Velani, Ankitkumar" userId="039f6639-35cd-4471-8ac8-1e78077ab1db" providerId="ADAL" clId="{870CCB61-0940-49A8-84BC-B7FB445CE002}" dt="2025-07-23T16:28:09.247" v="2674" actId="478"/>
          <ac:picMkLst>
            <pc:docMk/>
            <pc:sldMk cId="3859965352" sldId="2617"/>
            <ac:picMk id="10250" creationId="{5AE94BFD-9FA4-2738-80A8-2846B882D2EB}"/>
          </ac:picMkLst>
        </pc:picChg>
        <pc:picChg chg="add del mod">
          <ac:chgData name="Velani, Ankitkumar" userId="039f6639-35cd-4471-8ac8-1e78077ab1db" providerId="ADAL" clId="{870CCB61-0940-49A8-84BC-B7FB445CE002}" dt="2025-07-23T16:28:31.157" v="2677" actId="478"/>
          <ac:picMkLst>
            <pc:docMk/>
            <pc:sldMk cId="3859965352" sldId="2617"/>
            <ac:picMk id="10252" creationId="{2DEFD447-23C4-C85B-D5CD-AB7FADABC534}"/>
          </ac:picMkLst>
        </pc:picChg>
        <pc:picChg chg="add del mod">
          <ac:chgData name="Velani, Ankitkumar" userId="039f6639-35cd-4471-8ac8-1e78077ab1db" providerId="ADAL" clId="{870CCB61-0940-49A8-84BC-B7FB445CE002}" dt="2025-07-23T16:28:44.220" v="2682" actId="478"/>
          <ac:picMkLst>
            <pc:docMk/>
            <pc:sldMk cId="3859965352" sldId="2617"/>
            <ac:picMk id="10254" creationId="{F7434D2F-E727-6D87-59B1-1BEFA834332A}"/>
          </ac:picMkLst>
        </pc:picChg>
        <pc:picChg chg="add del mod">
          <ac:chgData name="Velani, Ankitkumar" userId="039f6639-35cd-4471-8ac8-1e78077ab1db" providerId="ADAL" clId="{870CCB61-0940-49A8-84BC-B7FB445CE002}" dt="2025-07-23T16:28:58.843" v="2685" actId="478"/>
          <ac:picMkLst>
            <pc:docMk/>
            <pc:sldMk cId="3859965352" sldId="2617"/>
            <ac:picMk id="10256" creationId="{10FAA28C-D03F-85A3-A5E7-240F08F2394F}"/>
          </ac:picMkLst>
        </pc:picChg>
        <pc:picChg chg="add mod">
          <ac:chgData name="Velani, Ankitkumar" userId="039f6639-35cd-4471-8ac8-1e78077ab1db" providerId="ADAL" clId="{870CCB61-0940-49A8-84BC-B7FB445CE002}" dt="2025-07-23T16:30:26.983" v="2695" actId="1440"/>
          <ac:picMkLst>
            <pc:docMk/>
            <pc:sldMk cId="3859965352" sldId="2617"/>
            <ac:picMk id="10258" creationId="{D91CE1D3-C897-06CD-D0BD-FA220F0DDE9F}"/>
          </ac:picMkLst>
        </pc:picChg>
      </pc:sldChg>
      <pc:sldChg chg="addSp delSp modSp new del mod ord modClrScheme chgLayout">
        <pc:chgData name="Velani, Ankitkumar" userId="039f6639-35cd-4471-8ac8-1e78077ab1db" providerId="ADAL" clId="{870CCB61-0940-49A8-84BC-B7FB445CE002}" dt="2025-07-23T16:38:15.369" v="2770" actId="2696"/>
        <pc:sldMkLst>
          <pc:docMk/>
          <pc:sldMk cId="444196490" sldId="2618"/>
        </pc:sldMkLst>
        <pc:spChg chg="del">
          <ac:chgData name="Velani, Ankitkumar" userId="039f6639-35cd-4471-8ac8-1e78077ab1db" providerId="ADAL" clId="{870CCB61-0940-49A8-84BC-B7FB445CE002}" dt="2025-07-23T16:31:45.868" v="2703" actId="700"/>
          <ac:spMkLst>
            <pc:docMk/>
            <pc:sldMk cId="444196490" sldId="2618"/>
            <ac:spMk id="2" creationId="{3C56D9ED-8BC6-BF66-DD45-75B7BD98CBDA}"/>
          </ac:spMkLst>
        </pc:spChg>
        <pc:spChg chg="del mod ord">
          <ac:chgData name="Velani, Ankitkumar" userId="039f6639-35cd-4471-8ac8-1e78077ab1db" providerId="ADAL" clId="{870CCB61-0940-49A8-84BC-B7FB445CE002}" dt="2025-07-23T16:31:45.868" v="2703" actId="700"/>
          <ac:spMkLst>
            <pc:docMk/>
            <pc:sldMk cId="444196490" sldId="2618"/>
            <ac:spMk id="3" creationId="{3BE2F585-7443-B5A8-B339-932C75BD341B}"/>
          </ac:spMkLst>
        </pc:spChg>
        <pc:spChg chg="add del mod ord">
          <ac:chgData name="Velani, Ankitkumar" userId="039f6639-35cd-4471-8ac8-1e78077ab1db" providerId="ADAL" clId="{870CCB61-0940-49A8-84BC-B7FB445CE002}" dt="2025-07-23T16:34:17.758" v="2746" actId="1076"/>
          <ac:spMkLst>
            <pc:docMk/>
            <pc:sldMk cId="444196490" sldId="2618"/>
            <ac:spMk id="4" creationId="{A7F2B3F4-3A01-5BB5-9655-30D2B2844A1A}"/>
          </ac:spMkLst>
        </pc:spChg>
        <pc:spChg chg="add mod ord">
          <ac:chgData name="Velani, Ankitkumar" userId="039f6639-35cd-4471-8ac8-1e78077ab1db" providerId="ADAL" clId="{870CCB61-0940-49A8-84BC-B7FB445CE002}" dt="2025-07-23T16:34:01.040" v="2736" actId="700"/>
          <ac:spMkLst>
            <pc:docMk/>
            <pc:sldMk cId="444196490" sldId="2618"/>
            <ac:spMk id="5" creationId="{CCBBAF84-18EA-64F5-A693-0BCE2B6F140E}"/>
          </ac:spMkLst>
        </pc:spChg>
        <pc:spChg chg="add del mod">
          <ac:chgData name="Velani, Ankitkumar" userId="039f6639-35cd-4471-8ac8-1e78077ab1db" providerId="ADAL" clId="{870CCB61-0940-49A8-84BC-B7FB445CE002}" dt="2025-07-23T16:34:04.214" v="2741" actId="478"/>
          <ac:spMkLst>
            <pc:docMk/>
            <pc:sldMk cId="444196490" sldId="2618"/>
            <ac:spMk id="7" creationId="{BA5CACBB-9694-8803-D68E-F67453F80107}"/>
          </ac:spMkLst>
        </pc:spChg>
        <pc:spChg chg="add del mod ord">
          <ac:chgData name="Velani, Ankitkumar" userId="039f6639-35cd-4471-8ac8-1e78077ab1db" providerId="ADAL" clId="{870CCB61-0940-49A8-84BC-B7FB445CE002}" dt="2025-07-23T16:34:01.040" v="2736" actId="700"/>
          <ac:spMkLst>
            <pc:docMk/>
            <pc:sldMk cId="444196490" sldId="2618"/>
            <ac:spMk id="8" creationId="{255CC1AE-F088-A1B0-E811-7435F8251231}"/>
          </ac:spMkLst>
        </pc:spChg>
        <pc:spChg chg="add del mod ord">
          <ac:chgData name="Velani, Ankitkumar" userId="039f6639-35cd-4471-8ac8-1e78077ab1db" providerId="ADAL" clId="{870CCB61-0940-49A8-84BC-B7FB445CE002}" dt="2025-07-23T16:34:00.656" v="2735" actId="700"/>
          <ac:spMkLst>
            <pc:docMk/>
            <pc:sldMk cId="444196490" sldId="2618"/>
            <ac:spMk id="9" creationId="{9AA8C9C7-77D1-9ED8-178D-305C0A9EFC7D}"/>
          </ac:spMkLst>
        </pc:spChg>
        <pc:picChg chg="add mod">
          <ac:chgData name="Velani, Ankitkumar" userId="039f6639-35cd-4471-8ac8-1e78077ab1db" providerId="ADAL" clId="{870CCB61-0940-49A8-84BC-B7FB445CE002}" dt="2025-07-23T16:32:41.719" v="2716" actId="1076"/>
          <ac:picMkLst>
            <pc:docMk/>
            <pc:sldMk cId="444196490" sldId="2618"/>
            <ac:picMk id="11266" creationId="{180DDDF2-01F4-C2C0-4292-3678FBA7D5AF}"/>
          </ac:picMkLst>
        </pc:picChg>
        <pc:picChg chg="add del mod">
          <ac:chgData name="Velani, Ankitkumar" userId="039f6639-35cd-4471-8ac8-1e78077ab1db" providerId="ADAL" clId="{870CCB61-0940-49A8-84BC-B7FB445CE002}" dt="2025-07-23T16:35:16.624" v="2758" actId="1076"/>
          <ac:picMkLst>
            <pc:docMk/>
            <pc:sldMk cId="444196490" sldId="2618"/>
            <ac:picMk id="11268" creationId="{66F54C1F-53BF-5A37-DDC9-DB59B06DBF84}"/>
          </ac:picMkLst>
        </pc:picChg>
        <pc:picChg chg="add del mod">
          <ac:chgData name="Velani, Ankitkumar" userId="039f6639-35cd-4471-8ac8-1e78077ab1db" providerId="ADAL" clId="{870CCB61-0940-49A8-84BC-B7FB445CE002}" dt="2025-07-23T16:34:06.263" v="2743" actId="478"/>
          <ac:picMkLst>
            <pc:docMk/>
            <pc:sldMk cId="444196490" sldId="2618"/>
            <ac:picMk id="11270" creationId="{65BB7E4E-717C-D5F7-85BB-88D52F5A85E1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4T01:44:57.938" v="3596" actId="20577"/>
        <pc:sldMkLst>
          <pc:docMk/>
          <pc:sldMk cId="2228236860" sldId="2618"/>
        </pc:sldMkLst>
        <pc:spChg chg="del mod ord">
          <ac:chgData name="Velani, Ankitkumar" userId="039f6639-35cd-4471-8ac8-1e78077ab1db" providerId="ADAL" clId="{870CCB61-0940-49A8-84BC-B7FB445CE002}" dt="2025-07-24T00:41:21.701" v="2775" actId="700"/>
          <ac:spMkLst>
            <pc:docMk/>
            <pc:sldMk cId="2228236860" sldId="2618"/>
            <ac:spMk id="2" creationId="{2D6B0B7F-F859-D717-743B-1D322746633C}"/>
          </ac:spMkLst>
        </pc:spChg>
        <pc:spChg chg="del mod ord">
          <ac:chgData name="Velani, Ankitkumar" userId="039f6639-35cd-4471-8ac8-1e78077ab1db" providerId="ADAL" clId="{870CCB61-0940-49A8-84BC-B7FB445CE002}" dt="2025-07-24T00:41:21.701" v="2775" actId="700"/>
          <ac:spMkLst>
            <pc:docMk/>
            <pc:sldMk cId="2228236860" sldId="2618"/>
            <ac:spMk id="3" creationId="{AC4EC6BD-8E23-A119-33B3-F6725A1EDDBE}"/>
          </ac:spMkLst>
        </pc:spChg>
        <pc:spChg chg="add mod ord">
          <ac:chgData name="Velani, Ankitkumar" userId="039f6639-35cd-4471-8ac8-1e78077ab1db" providerId="ADAL" clId="{870CCB61-0940-49A8-84BC-B7FB445CE002}" dt="2025-07-24T01:44:57.938" v="3596" actId="20577"/>
          <ac:spMkLst>
            <pc:docMk/>
            <pc:sldMk cId="2228236860" sldId="2618"/>
            <ac:spMk id="4" creationId="{6F2A8C34-FF6A-3ABE-528D-E2A2CA517CE6}"/>
          </ac:spMkLst>
        </pc:spChg>
        <pc:spChg chg="add mod ord">
          <ac:chgData name="Velani, Ankitkumar" userId="039f6639-35cd-4471-8ac8-1e78077ab1db" providerId="ADAL" clId="{870CCB61-0940-49A8-84BC-B7FB445CE002}" dt="2025-07-24T01:44:46.984" v="3593" actId="20577"/>
          <ac:spMkLst>
            <pc:docMk/>
            <pc:sldMk cId="2228236860" sldId="2618"/>
            <ac:spMk id="5" creationId="{1D4E446A-D0A1-DB9A-E4B0-7B22528F134F}"/>
          </ac:spMkLst>
        </pc:spChg>
        <pc:spChg chg="add mod ord">
          <ac:chgData name="Velani, Ankitkumar" userId="039f6639-35cd-4471-8ac8-1e78077ab1db" providerId="ADAL" clId="{870CCB61-0940-49A8-84BC-B7FB445CE002}" dt="2025-07-24T00:42:13.832" v="2786" actId="114"/>
          <ac:spMkLst>
            <pc:docMk/>
            <pc:sldMk cId="2228236860" sldId="2618"/>
            <ac:spMk id="6" creationId="{C5BB162F-D394-DAD4-56C1-A5BD903E2197}"/>
          </ac:spMkLst>
        </pc:spChg>
      </pc:sldChg>
      <pc:sldChg chg="add del">
        <pc:chgData name="Velani, Ankitkumar" userId="039f6639-35cd-4471-8ac8-1e78077ab1db" providerId="ADAL" clId="{870CCB61-0940-49A8-84BC-B7FB445CE002}" dt="2025-07-23T16:38:34.309" v="2772" actId="2696"/>
        <pc:sldMkLst>
          <pc:docMk/>
          <pc:sldMk cId="3580584902" sldId="2618"/>
        </pc:sldMkLst>
      </pc:sldChg>
      <pc:sldChg chg="modSp new del mod">
        <pc:chgData name="Velani, Ankitkumar" userId="039f6639-35cd-4471-8ac8-1e78077ab1db" providerId="ADAL" clId="{870CCB61-0940-49A8-84BC-B7FB445CE002}" dt="2025-07-24T00:47:19.380" v="2834" actId="2696"/>
        <pc:sldMkLst>
          <pc:docMk/>
          <pc:sldMk cId="1681039235" sldId="2619"/>
        </pc:sldMkLst>
        <pc:spChg chg="mod">
          <ac:chgData name="Velani, Ankitkumar" userId="039f6639-35cd-4471-8ac8-1e78077ab1db" providerId="ADAL" clId="{870CCB61-0940-49A8-84BC-B7FB445CE002}" dt="2025-07-24T00:43:27.842" v="2789" actId="20577"/>
          <ac:spMkLst>
            <pc:docMk/>
            <pc:sldMk cId="1681039235" sldId="2619"/>
            <ac:spMk id="2" creationId="{E2FCA357-AA10-0AEB-F9F3-1D37D56698E6}"/>
          </ac:spMkLst>
        </pc:spChg>
        <pc:spChg chg="mod">
          <ac:chgData name="Velani, Ankitkumar" userId="039f6639-35cd-4471-8ac8-1e78077ab1db" providerId="ADAL" clId="{870CCB61-0940-49A8-84BC-B7FB445CE002}" dt="2025-07-24T00:43:57.406" v="2797" actId="113"/>
          <ac:spMkLst>
            <pc:docMk/>
            <pc:sldMk cId="1681039235" sldId="2619"/>
            <ac:spMk id="4" creationId="{DB52B03B-C0B0-32F2-DD40-1BF570B1B865}"/>
          </ac:spMkLst>
        </pc:spChg>
      </pc:sldChg>
      <pc:sldChg chg="add del">
        <pc:chgData name="Velani, Ankitkumar" userId="039f6639-35cd-4471-8ac8-1e78077ab1db" providerId="ADAL" clId="{870CCB61-0940-49A8-84BC-B7FB445CE002}" dt="2025-07-24T00:47:21.331" v="2835" actId="2696"/>
        <pc:sldMkLst>
          <pc:docMk/>
          <pc:sldMk cId="976806005" sldId="2620"/>
        </pc:sldMkLst>
      </pc:sldChg>
      <pc:sldChg chg="addSp delSp modSp new mod modClrScheme chgLayout">
        <pc:chgData name="Velani, Ankitkumar" userId="039f6639-35cd-4471-8ac8-1e78077ab1db" providerId="ADAL" clId="{870CCB61-0940-49A8-84BC-B7FB445CE002}" dt="2025-07-24T00:47:11.587" v="2833" actId="1076"/>
        <pc:sldMkLst>
          <pc:docMk/>
          <pc:sldMk cId="676009128" sldId="2621"/>
        </pc:sldMkLst>
        <pc:spChg chg="del mod ord">
          <ac:chgData name="Velani, Ankitkumar" userId="039f6639-35cd-4471-8ac8-1e78077ab1db" providerId="ADAL" clId="{870CCB61-0940-49A8-84BC-B7FB445CE002}" dt="2025-07-24T00:44:47.493" v="2800" actId="700"/>
          <ac:spMkLst>
            <pc:docMk/>
            <pc:sldMk cId="676009128" sldId="2621"/>
            <ac:spMk id="2" creationId="{49A38AB1-E59A-A7C8-2848-A6F944F551CD}"/>
          </ac:spMkLst>
        </pc:spChg>
        <pc:spChg chg="del mod ord">
          <ac:chgData name="Velani, Ankitkumar" userId="039f6639-35cd-4471-8ac8-1e78077ab1db" providerId="ADAL" clId="{870CCB61-0940-49A8-84BC-B7FB445CE002}" dt="2025-07-24T00:44:47.493" v="2800" actId="700"/>
          <ac:spMkLst>
            <pc:docMk/>
            <pc:sldMk cId="676009128" sldId="2621"/>
            <ac:spMk id="3" creationId="{7D58E23E-C813-CBA5-A0F1-F594F20C0382}"/>
          </ac:spMkLst>
        </pc:spChg>
        <pc:spChg chg="del mod ord">
          <ac:chgData name="Velani, Ankitkumar" userId="039f6639-35cd-4471-8ac8-1e78077ab1db" providerId="ADAL" clId="{870CCB61-0940-49A8-84BC-B7FB445CE002}" dt="2025-07-24T00:44:47.493" v="2800" actId="700"/>
          <ac:spMkLst>
            <pc:docMk/>
            <pc:sldMk cId="676009128" sldId="2621"/>
            <ac:spMk id="4" creationId="{6121A194-A870-02EB-A295-CD3626453007}"/>
          </ac:spMkLst>
        </pc:spChg>
        <pc:spChg chg="add mod ord">
          <ac:chgData name="Velani, Ankitkumar" userId="039f6639-35cd-4471-8ac8-1e78077ab1db" providerId="ADAL" clId="{870CCB61-0940-49A8-84BC-B7FB445CE002}" dt="2025-07-24T00:47:11.587" v="2833" actId="1076"/>
          <ac:spMkLst>
            <pc:docMk/>
            <pc:sldMk cId="676009128" sldId="2621"/>
            <ac:spMk id="5" creationId="{ED7FCD4A-571C-026F-86FF-54ADF8F595E3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6" creationId="{392B2E32-ED42-ADC5-802C-1CD2E83B197E}"/>
          </ac:spMkLst>
        </pc:spChg>
        <pc:spChg chg="add del mod ord">
          <ac:chgData name="Velani, Ankitkumar" userId="039f6639-35cd-4471-8ac8-1e78077ab1db" providerId="ADAL" clId="{870CCB61-0940-49A8-84BC-B7FB445CE002}" dt="2025-07-24T00:44:52.229" v="2801" actId="478"/>
          <ac:spMkLst>
            <pc:docMk/>
            <pc:sldMk cId="676009128" sldId="2621"/>
            <ac:spMk id="7" creationId="{97F296AA-503E-E8D9-8FA3-4E1D03F60807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8" creationId="{BF998B73-214E-8F24-4B54-E7B1FE12C9E2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9" creationId="{60052F1A-40DC-5ECF-E69B-A64C8A005409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10" creationId="{BD357EB4-48D3-C23B-5200-1C9550D234EE}"/>
          </ac:spMkLst>
        </pc:spChg>
        <pc:spChg chg="add mod ord">
          <ac:chgData name="Velani, Ankitkumar" userId="039f6639-35cd-4471-8ac8-1e78077ab1db" providerId="ADAL" clId="{870CCB61-0940-49A8-84BC-B7FB445CE002}" dt="2025-07-24T00:46:27.074" v="2824" actId="255"/>
          <ac:spMkLst>
            <pc:docMk/>
            <pc:sldMk cId="676009128" sldId="2621"/>
            <ac:spMk id="11" creationId="{E1488AED-BEB3-D2F9-DD00-B9FBBC0CE445}"/>
          </ac:spMkLst>
        </pc:spChg>
        <pc:spChg chg="add mod ord">
          <ac:chgData name="Velani, Ankitkumar" userId="039f6639-35cd-4471-8ac8-1e78077ab1db" providerId="ADAL" clId="{870CCB61-0940-49A8-84BC-B7FB445CE002}" dt="2025-07-24T00:46:31.340" v="2825" actId="20577"/>
          <ac:spMkLst>
            <pc:docMk/>
            <pc:sldMk cId="676009128" sldId="2621"/>
            <ac:spMk id="12" creationId="{93C972A3-00C6-3050-0EFE-CC5B961706B8}"/>
          </ac:spMkLst>
        </pc:spChg>
        <pc:spChg chg="add mod ord">
          <ac:chgData name="Velani, Ankitkumar" userId="039f6639-35cd-4471-8ac8-1e78077ab1db" providerId="ADAL" clId="{870CCB61-0940-49A8-84BC-B7FB445CE002}" dt="2025-07-24T00:46:31.923" v="2826" actId="20577"/>
          <ac:spMkLst>
            <pc:docMk/>
            <pc:sldMk cId="676009128" sldId="2621"/>
            <ac:spMk id="13" creationId="{E379EF7A-DE68-7024-3E3E-2FA48A974D9A}"/>
          </ac:spMkLst>
        </pc:spChg>
        <pc:spChg chg="add mod ord">
          <ac:chgData name="Velani, Ankitkumar" userId="039f6639-35cd-4471-8ac8-1e78077ab1db" providerId="ADAL" clId="{870CCB61-0940-49A8-84BC-B7FB445CE002}" dt="2025-07-24T00:46:32.781" v="2827" actId="20577"/>
          <ac:spMkLst>
            <pc:docMk/>
            <pc:sldMk cId="676009128" sldId="2621"/>
            <ac:spMk id="14" creationId="{A953424C-BFF7-8F82-1332-DB3B3292B7D2}"/>
          </ac:spMkLst>
        </pc:spChg>
        <pc:spChg chg="add mod ord">
          <ac:chgData name="Velani, Ankitkumar" userId="039f6639-35cd-4471-8ac8-1e78077ab1db" providerId="ADAL" clId="{870CCB61-0940-49A8-84BC-B7FB445CE002}" dt="2025-07-24T00:46:33.524" v="2828" actId="20577"/>
          <ac:spMkLst>
            <pc:docMk/>
            <pc:sldMk cId="676009128" sldId="2621"/>
            <ac:spMk id="15" creationId="{49E7883B-F39B-9739-7216-44DCD5188E28}"/>
          </ac:spMkLst>
        </pc:spChg>
        <pc:spChg chg="add mod ord">
          <ac:chgData name="Velani, Ankitkumar" userId="039f6639-35cd-4471-8ac8-1e78077ab1db" providerId="ADAL" clId="{870CCB61-0940-49A8-84BC-B7FB445CE002}" dt="2025-07-24T00:46:34.224" v="2829" actId="20577"/>
          <ac:spMkLst>
            <pc:docMk/>
            <pc:sldMk cId="676009128" sldId="2621"/>
            <ac:spMk id="16" creationId="{BE6EABCF-02E5-55CA-123C-5776B36355C1}"/>
          </ac:spMkLst>
        </pc:spChg>
      </pc:sldChg>
      <pc:sldChg chg="addSp modSp add mod">
        <pc:chgData name="Velani, Ankitkumar" userId="039f6639-35cd-4471-8ac8-1e78077ab1db" providerId="ADAL" clId="{870CCB61-0940-49A8-84BC-B7FB445CE002}" dt="2025-07-24T00:49:51.026" v="2864" actId="1076"/>
        <pc:sldMkLst>
          <pc:docMk/>
          <pc:sldMk cId="346140879" sldId="2622"/>
        </pc:sldMkLst>
        <pc:spChg chg="add mod">
          <ac:chgData name="Velani, Ankitkumar" userId="039f6639-35cd-4471-8ac8-1e78077ab1db" providerId="ADAL" clId="{870CCB61-0940-49A8-84BC-B7FB445CE002}" dt="2025-07-24T00:49:51.026" v="2864" actId="1076"/>
          <ac:spMkLst>
            <pc:docMk/>
            <pc:sldMk cId="346140879" sldId="2622"/>
            <ac:spMk id="3" creationId="{1B23464B-0A86-6F0A-2540-9F86EA9C2C25}"/>
          </ac:spMkLst>
        </pc:spChg>
        <pc:spChg chg="mod">
          <ac:chgData name="Velani, Ankitkumar" userId="039f6639-35cd-4471-8ac8-1e78077ab1db" providerId="ADAL" clId="{870CCB61-0940-49A8-84BC-B7FB445CE002}" dt="2025-07-24T00:47:44.827" v="2839" actId="1076"/>
          <ac:spMkLst>
            <pc:docMk/>
            <pc:sldMk cId="346140879" sldId="2622"/>
            <ac:spMk id="5" creationId="{ED7FCD4A-571C-026F-86FF-54ADF8F595E3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6" creationId="{392B2E32-ED42-ADC5-802C-1CD2E83B197E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8" creationId="{BF998B73-214E-8F24-4B54-E7B1FE12C9E2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9" creationId="{60052F1A-40DC-5ECF-E69B-A64C8A005409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10" creationId="{BD357EB4-48D3-C23B-5200-1C9550D234EE}"/>
          </ac:spMkLst>
        </pc:spChg>
        <pc:spChg chg="mod">
          <ac:chgData name="Velani, Ankitkumar" userId="039f6639-35cd-4471-8ac8-1e78077ab1db" providerId="ADAL" clId="{870CCB61-0940-49A8-84BC-B7FB445CE002}" dt="2025-07-24T00:48:39.134" v="2853" actId="207"/>
          <ac:spMkLst>
            <pc:docMk/>
            <pc:sldMk cId="346140879" sldId="2622"/>
            <ac:spMk id="11" creationId="{E1488AED-BEB3-D2F9-DD00-B9FBBC0CE445}"/>
          </ac:spMkLst>
        </pc:spChg>
      </pc:sldChg>
      <pc:sldChg chg="new del">
        <pc:chgData name="Velani, Ankitkumar" userId="039f6639-35cd-4471-8ac8-1e78077ab1db" providerId="ADAL" clId="{870CCB61-0940-49A8-84BC-B7FB445CE002}" dt="2025-07-24T00:47:37.255" v="2837" actId="2696"/>
        <pc:sldMkLst>
          <pc:docMk/>
          <pc:sldMk cId="3967541136" sldId="2622"/>
        </pc:sldMkLst>
      </pc:sldChg>
      <pc:sldChg chg="addSp delSp modSp new mod modClrScheme chgLayout">
        <pc:chgData name="Velani, Ankitkumar" userId="039f6639-35cd-4471-8ac8-1e78077ab1db" providerId="ADAL" clId="{870CCB61-0940-49A8-84BC-B7FB445CE002}" dt="2025-07-24T00:51:37.475" v="2870" actId="14100"/>
        <pc:sldMkLst>
          <pc:docMk/>
          <pc:sldMk cId="80062076" sldId="2623"/>
        </pc:sldMkLst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2" creationId="{4A10390C-7316-8160-77E9-3A5C06611017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3" creationId="{3507984F-135F-08B2-FA4D-E68CAE1E6425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4" creationId="{8E54DEAD-C59F-A136-1ABE-A64B79AFE210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5" creationId="{E5705B9A-9165-6229-5134-5C2147FA47BC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6" creationId="{51898952-4CFA-D82A-0F56-76BADD69E313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7" creationId="{B25A9F46-020B-96EC-885E-4DCD5AD8D1CA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8" creationId="{8B615808-04E2-BAF4-2BF8-D41E9339CF8E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9" creationId="{EE7CFA02-1AC5-0EAD-0CAC-7EAF41F1C9FB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10" creationId="{3B5B7095-C835-EF2D-D788-A7A410412799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11" creationId="{D0F7F863-B133-BBE7-DD29-C4264B0F2162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12" creationId="{B21F9A23-1C8D-DDEA-A8D5-A7E81CDA0108}"/>
          </ac:spMkLst>
        </pc:spChg>
        <pc:spChg chg="del">
          <ac:chgData name="Velani, Ankitkumar" userId="039f6639-35cd-4471-8ac8-1e78077ab1db" providerId="ADAL" clId="{870CCB61-0940-49A8-84BC-B7FB445CE002}" dt="2025-07-24T00:51:26.065" v="2866" actId="700"/>
          <ac:spMkLst>
            <pc:docMk/>
            <pc:sldMk cId="80062076" sldId="2623"/>
            <ac:spMk id="13" creationId="{67761BA8-F6B5-BB4F-021F-B9434652526E}"/>
          </ac:spMkLst>
        </pc:spChg>
        <pc:picChg chg="add mod">
          <ac:chgData name="Velani, Ankitkumar" userId="039f6639-35cd-4471-8ac8-1e78077ab1db" providerId="ADAL" clId="{870CCB61-0940-49A8-84BC-B7FB445CE002}" dt="2025-07-24T00:51:37.475" v="2870" actId="14100"/>
          <ac:picMkLst>
            <pc:docMk/>
            <pc:sldMk cId="80062076" sldId="2623"/>
            <ac:picMk id="1026" creationId="{B4EEC54C-BE13-9A31-22AB-DD234625A84B}"/>
          </ac:picMkLst>
        </pc:picChg>
      </pc:sldChg>
      <pc:sldChg chg="addSp new">
        <pc:chgData name="Velani, Ankitkumar" userId="039f6639-35cd-4471-8ac8-1e78077ab1db" providerId="ADAL" clId="{870CCB61-0940-49A8-84BC-B7FB445CE002}" dt="2025-07-24T00:53:01.903" v="2872"/>
        <pc:sldMkLst>
          <pc:docMk/>
          <pc:sldMk cId="62916143" sldId="2624"/>
        </pc:sldMkLst>
        <pc:picChg chg="add">
          <ac:chgData name="Velani, Ankitkumar" userId="039f6639-35cd-4471-8ac8-1e78077ab1db" providerId="ADAL" clId="{870CCB61-0940-49A8-84BC-B7FB445CE002}" dt="2025-07-24T00:53:01.903" v="2872"/>
          <ac:picMkLst>
            <pc:docMk/>
            <pc:sldMk cId="62916143" sldId="2624"/>
            <ac:picMk id="2050" creationId="{DE77F082-A85D-F7E3-A1B4-CB81F7F64935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4T01:04:16.498" v="3045" actId="14100"/>
        <pc:sldMkLst>
          <pc:docMk/>
          <pc:sldMk cId="3745253011" sldId="2625"/>
        </pc:sldMkLst>
        <pc:spChg chg="add del mod">
          <ac:chgData name="Velani, Ankitkumar" userId="039f6639-35cd-4471-8ac8-1e78077ab1db" providerId="ADAL" clId="{870CCB61-0940-49A8-84BC-B7FB445CE002}" dt="2025-07-24T00:57:41.061" v="2957" actId="478"/>
          <ac:spMkLst>
            <pc:docMk/>
            <pc:sldMk cId="3745253011" sldId="2625"/>
            <ac:spMk id="3" creationId="{89374E92-5AAE-F1E6-8B12-331AD638EF63}"/>
          </ac:spMkLst>
        </pc:spChg>
        <pc:spChg chg="add mod">
          <ac:chgData name="Velani, Ankitkumar" userId="039f6639-35cd-4471-8ac8-1e78077ab1db" providerId="ADAL" clId="{870CCB61-0940-49A8-84BC-B7FB445CE002}" dt="2025-07-24T00:59:49.048" v="2979" actId="164"/>
          <ac:spMkLst>
            <pc:docMk/>
            <pc:sldMk cId="3745253011" sldId="2625"/>
            <ac:spMk id="4" creationId="{4E06C966-65B3-A817-E438-0A59D5E749A2}"/>
          </ac:spMkLst>
        </pc:spChg>
        <pc:spChg chg="add mod">
          <ac:chgData name="Velani, Ankitkumar" userId="039f6639-35cd-4471-8ac8-1e78077ab1db" providerId="ADAL" clId="{870CCB61-0940-49A8-84BC-B7FB445CE002}" dt="2025-07-24T00:59:49.048" v="2979" actId="164"/>
          <ac:spMkLst>
            <pc:docMk/>
            <pc:sldMk cId="3745253011" sldId="2625"/>
            <ac:spMk id="5" creationId="{5FC94038-937E-F055-0FD6-88E3868FF057}"/>
          </ac:spMkLst>
        </pc:spChg>
        <pc:spChg chg="add mod">
          <ac:chgData name="Velani, Ankitkumar" userId="039f6639-35cd-4471-8ac8-1e78077ab1db" providerId="ADAL" clId="{870CCB61-0940-49A8-84BC-B7FB445CE002}" dt="2025-07-24T00:59:49.048" v="2979" actId="164"/>
          <ac:spMkLst>
            <pc:docMk/>
            <pc:sldMk cId="3745253011" sldId="2625"/>
            <ac:spMk id="6" creationId="{2E4719D8-6785-1F1B-FE6D-6A143A6DDA35}"/>
          </ac:spMkLst>
        </pc:spChg>
        <pc:spChg chg="add del mod">
          <ac:chgData name="Velani, Ankitkumar" userId="039f6639-35cd-4471-8ac8-1e78077ab1db" providerId="ADAL" clId="{870CCB61-0940-49A8-84BC-B7FB445CE002}" dt="2025-07-24T00:53:37.168" v="2876" actId="26606"/>
          <ac:spMkLst>
            <pc:docMk/>
            <pc:sldMk cId="3745253011" sldId="2625"/>
            <ac:spMk id="7" creationId="{18D3C683-3F34-5D86-72E5-D3E4D5B96299}"/>
          </ac:spMkLst>
        </pc:spChg>
        <pc:spChg chg="add del mod">
          <ac:chgData name="Velani, Ankitkumar" userId="039f6639-35cd-4471-8ac8-1e78077ab1db" providerId="ADAL" clId="{870CCB61-0940-49A8-84BC-B7FB445CE002}" dt="2025-07-24T00:53:37.168" v="2876" actId="26606"/>
          <ac:spMkLst>
            <pc:docMk/>
            <pc:sldMk cId="3745253011" sldId="2625"/>
            <ac:spMk id="9" creationId="{2D2A028D-5815-9385-F1CA-77E4ADC6CF16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0" creationId="{D6B3F047-CFB7-5654-32B1-5B02F66999BF}"/>
          </ac:spMkLst>
        </pc:spChg>
        <pc:spChg chg="add del mod">
          <ac:chgData name="Velani, Ankitkumar" userId="039f6639-35cd-4471-8ac8-1e78077ab1db" providerId="ADAL" clId="{870CCB61-0940-49A8-84BC-B7FB445CE002}" dt="2025-07-24T00:53:39.232" v="2878" actId="26606"/>
          <ac:spMkLst>
            <pc:docMk/>
            <pc:sldMk cId="3745253011" sldId="2625"/>
            <ac:spMk id="11" creationId="{CB5347E3-1A77-256B-EA08-6D1C5B6A3173}"/>
          </ac:spMkLst>
        </pc:spChg>
        <pc:spChg chg="add del mod">
          <ac:chgData name="Velani, Ankitkumar" userId="039f6639-35cd-4471-8ac8-1e78077ab1db" providerId="ADAL" clId="{870CCB61-0940-49A8-84BC-B7FB445CE002}" dt="2025-07-24T00:53:39.232" v="2878" actId="26606"/>
          <ac:spMkLst>
            <pc:docMk/>
            <pc:sldMk cId="3745253011" sldId="2625"/>
            <ac:spMk id="12" creationId="{FF85E5AF-E300-DEDA-C58F-FC7D1D28240E}"/>
          </ac:spMkLst>
        </pc:spChg>
        <pc:spChg chg="add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3" creationId="{3971403C-2756-590C-D448-E2957C7BA996}"/>
          </ac:spMkLst>
        </pc:spChg>
        <pc:spChg chg="add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4" creationId="{049D3085-02FA-2968-993D-D3F6C64DB428}"/>
          </ac:spMkLst>
        </pc:spChg>
        <pc:spChg chg="add del mod">
          <ac:chgData name="Velani, Ankitkumar" userId="039f6639-35cd-4471-8ac8-1e78077ab1db" providerId="ADAL" clId="{870CCB61-0940-49A8-84BC-B7FB445CE002}" dt="2025-07-24T00:54:36.327" v="2934" actId="478"/>
          <ac:spMkLst>
            <pc:docMk/>
            <pc:sldMk cId="3745253011" sldId="2625"/>
            <ac:spMk id="15" creationId="{E10DB7DA-0874-5C9D-3C32-EC42765B41BD}"/>
          </ac:spMkLst>
        </pc:spChg>
        <pc:spChg chg="add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6" creationId="{FC01D7CE-B8F8-D01D-63D0-1285176330C8}"/>
          </ac:spMkLst>
        </pc:spChg>
        <pc:spChg chg="add mod ord">
          <ac:chgData name="Velani, Ankitkumar" userId="039f6639-35cd-4471-8ac8-1e78077ab1db" providerId="ADAL" clId="{870CCB61-0940-49A8-84BC-B7FB445CE002}" dt="2025-07-24T01:04:16.498" v="3045" actId="14100"/>
          <ac:spMkLst>
            <pc:docMk/>
            <pc:sldMk cId="3745253011" sldId="2625"/>
            <ac:spMk id="17" creationId="{706DB8BE-E7DE-AD98-5B26-F82D43405CD8}"/>
          </ac:spMkLst>
        </pc:spChg>
        <pc:spChg chg="add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8" creationId="{D9669616-48AC-3B66-9965-0BA4D349E382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19" creationId="{0C2381F8-6677-6011-BB0D-29EE06EA40E4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0" creationId="{1A6BF9CD-5C89-127B-063C-A8C963B8CD21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1" creationId="{18195B66-5E3A-4D98-8FB0-64054D0A1887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2" creationId="{96293352-5805-4764-DB1E-8085F6F005B9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3" creationId="{CC624D4D-2BA5-48D6-F364-B25E9256E6F2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4" creationId="{1537CC85-E303-A885-0F57-9DBFC23AB928}"/>
          </ac:spMkLst>
        </pc:spChg>
        <pc:spChg chg="add del mod ord">
          <ac:chgData name="Velani, Ankitkumar" userId="039f6639-35cd-4471-8ac8-1e78077ab1db" providerId="ADAL" clId="{870CCB61-0940-49A8-84BC-B7FB445CE002}" dt="2025-07-24T01:00:12.740" v="2984" actId="700"/>
          <ac:spMkLst>
            <pc:docMk/>
            <pc:sldMk cId="3745253011" sldId="2625"/>
            <ac:spMk id="25" creationId="{2DE3A6B0-7A51-E223-BCA7-38A99D22F4A2}"/>
          </ac:spMkLst>
        </pc:spChg>
        <pc:grpChg chg="add mod">
          <ac:chgData name="Velani, Ankitkumar" userId="039f6639-35cd-4471-8ac8-1e78077ab1db" providerId="ADAL" clId="{870CCB61-0940-49A8-84BC-B7FB445CE002}" dt="2025-07-24T00:59:49.048" v="2979" actId="164"/>
          <ac:grpSpMkLst>
            <pc:docMk/>
            <pc:sldMk cId="3745253011" sldId="2625"/>
            <ac:grpSpMk id="8" creationId="{032682EF-54D5-FA0F-360D-E986CD51BF1E}"/>
          </ac:grpSpMkLst>
        </pc:grpChg>
        <pc:picChg chg="add mod">
          <ac:chgData name="Velani, Ankitkumar" userId="039f6639-35cd-4471-8ac8-1e78077ab1db" providerId="ADAL" clId="{870CCB61-0940-49A8-84BC-B7FB445CE002}" dt="2025-07-24T00:59:49.048" v="2979" actId="164"/>
          <ac:picMkLst>
            <pc:docMk/>
            <pc:sldMk cId="3745253011" sldId="2625"/>
            <ac:picMk id="2" creationId="{67816D19-3215-BE35-C726-F581B655E0C5}"/>
          </ac:picMkLst>
        </pc:picChg>
      </pc:sldChg>
      <pc:sldChg chg="addSp delSp modSp new del mod modClrScheme chgLayout">
        <pc:chgData name="Velani, Ankitkumar" userId="039f6639-35cd-4471-8ac8-1e78077ab1db" providerId="ADAL" clId="{870CCB61-0940-49A8-84BC-B7FB445CE002}" dt="2025-07-24T01:40:40.471" v="3335" actId="2696"/>
        <pc:sldMkLst>
          <pc:docMk/>
          <pc:sldMk cId="26332028" sldId="2626"/>
        </pc:sldMkLst>
        <pc:spChg chg="del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2" creationId="{34BB95BC-1110-6D90-112B-5F7BC1EB995C}"/>
          </ac:spMkLst>
        </pc:spChg>
        <pc:spChg chg="del mod ord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3" creationId="{DD42FFED-032D-CA55-B72C-B7CD264C055F}"/>
          </ac:spMkLst>
        </pc:spChg>
        <pc:spChg chg="del mod ord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4" creationId="{37EAD290-1EA6-2337-0869-AF260FE5F085}"/>
          </ac:spMkLst>
        </pc:spChg>
        <pc:spChg chg="del mod ord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5" creationId="{F653658C-DFFA-24CB-8625-8FE277A163CB}"/>
          </ac:spMkLst>
        </pc:spChg>
        <pc:spChg chg="del mod ord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6" creationId="{E8CFEBA5-38E7-48F2-7A3F-E4FA88431DD1}"/>
          </ac:spMkLst>
        </pc:spChg>
        <pc:spChg chg="del">
          <ac:chgData name="Velani, Ankitkumar" userId="039f6639-35cd-4471-8ac8-1e78077ab1db" providerId="ADAL" clId="{870CCB61-0940-49A8-84BC-B7FB445CE002}" dt="2025-07-24T01:10:00.617" v="3082" actId="700"/>
          <ac:spMkLst>
            <pc:docMk/>
            <pc:sldMk cId="26332028" sldId="2626"/>
            <ac:spMk id="7" creationId="{2D856E5B-1E76-6461-5388-9F8A3AA7736A}"/>
          </ac:spMkLst>
        </pc:spChg>
        <pc:spChg chg="mod ord">
          <ac:chgData name="Velani, Ankitkumar" userId="039f6639-35cd-4471-8ac8-1e78077ab1db" providerId="ADAL" clId="{870CCB61-0940-49A8-84BC-B7FB445CE002}" dt="2025-07-24T01:37:40.551" v="3248" actId="1076"/>
          <ac:spMkLst>
            <pc:docMk/>
            <pc:sldMk cId="26332028" sldId="2626"/>
            <ac:spMk id="8" creationId="{FC809141-3A82-31BF-DAC1-B63692EDB68F}"/>
          </ac:spMkLst>
        </pc:spChg>
        <pc:spChg chg="add del mod ord">
          <ac:chgData name="Velani, Ankitkumar" userId="039f6639-35cd-4471-8ac8-1e78077ab1db" providerId="ADAL" clId="{870CCB61-0940-49A8-84BC-B7FB445CE002}" dt="2025-07-24T01:10:04.607" v="3084" actId="26606"/>
          <ac:spMkLst>
            <pc:docMk/>
            <pc:sldMk cId="26332028" sldId="2626"/>
            <ac:spMk id="9" creationId="{9A80CAF6-9FB8-DBC7-4CC2-6D6686DEA5D9}"/>
          </ac:spMkLst>
        </pc:spChg>
        <pc:spChg chg="add del mod ord">
          <ac:chgData name="Velani, Ankitkumar" userId="039f6639-35cd-4471-8ac8-1e78077ab1db" providerId="ADAL" clId="{870CCB61-0940-49A8-84BC-B7FB445CE002}" dt="2025-07-24T01:10:04.607" v="3084" actId="26606"/>
          <ac:spMkLst>
            <pc:docMk/>
            <pc:sldMk cId="26332028" sldId="2626"/>
            <ac:spMk id="10" creationId="{11178976-84F5-9EDD-31FC-99B7A62148F9}"/>
          </ac:spMkLst>
        </pc:spChg>
        <pc:spChg chg="add del mod ord">
          <ac:chgData name="Velani, Ankitkumar" userId="039f6639-35cd-4471-8ac8-1e78077ab1db" providerId="ADAL" clId="{870CCB61-0940-49A8-84BC-B7FB445CE002}" dt="2025-07-24T01:10:04.607" v="3084" actId="26606"/>
          <ac:spMkLst>
            <pc:docMk/>
            <pc:sldMk cId="26332028" sldId="2626"/>
            <ac:spMk id="11" creationId="{5C179867-E017-D031-B5EA-7BAC63B54F58}"/>
          </ac:spMkLst>
        </pc:spChg>
        <pc:spChg chg="add del mod ord">
          <ac:chgData name="Velani, Ankitkumar" userId="039f6639-35cd-4471-8ac8-1e78077ab1db" providerId="ADAL" clId="{870CCB61-0940-49A8-84BC-B7FB445CE002}" dt="2025-07-24T01:10:04.607" v="3084" actId="26606"/>
          <ac:spMkLst>
            <pc:docMk/>
            <pc:sldMk cId="26332028" sldId="2626"/>
            <ac:spMk id="12" creationId="{55902DBC-D811-3632-B9F2-A931310D9F70}"/>
          </ac:spMkLst>
        </pc:spChg>
        <pc:spChg chg="add mod">
          <ac:chgData name="Velani, Ankitkumar" userId="039f6639-35cd-4471-8ac8-1e78077ab1db" providerId="ADAL" clId="{870CCB61-0940-49A8-84BC-B7FB445CE002}" dt="2025-07-24T01:36:47.006" v="3218" actId="571"/>
          <ac:spMkLst>
            <pc:docMk/>
            <pc:sldMk cId="26332028" sldId="2626"/>
            <ac:spMk id="13" creationId="{CD0591D9-ACAC-7510-090C-48C9DD7EAE20}"/>
          </ac:spMkLst>
        </pc:spChg>
        <pc:spChg chg="add mod">
          <ac:chgData name="Velani, Ankitkumar" userId="039f6639-35cd-4471-8ac8-1e78077ab1db" providerId="ADAL" clId="{870CCB61-0940-49A8-84BC-B7FB445CE002}" dt="2025-07-24T01:37:15.115" v="3224" actId="122"/>
          <ac:spMkLst>
            <pc:docMk/>
            <pc:sldMk cId="26332028" sldId="2626"/>
            <ac:spMk id="17" creationId="{E1B171E6-25FB-998C-750A-70244C469B06}"/>
          </ac:spMkLst>
        </pc:spChg>
        <pc:spChg chg="add mod">
          <ac:chgData name="Velani, Ankitkumar" userId="039f6639-35cd-4471-8ac8-1e78077ab1db" providerId="ADAL" clId="{870CCB61-0940-49A8-84BC-B7FB445CE002}" dt="2025-07-24T01:37:31.168" v="3247" actId="1076"/>
          <ac:spMkLst>
            <pc:docMk/>
            <pc:sldMk cId="26332028" sldId="2626"/>
            <ac:spMk id="19" creationId="{DA88FDC1-2F62-DA23-10AF-9E260B87CC18}"/>
          </ac:spMkLst>
        </pc:spChg>
        <pc:spChg chg="add del mod">
          <ac:chgData name="Velani, Ankitkumar" userId="039f6639-35cd-4471-8ac8-1e78077ab1db" providerId="ADAL" clId="{870CCB61-0940-49A8-84BC-B7FB445CE002}" dt="2025-07-24T01:35:50.010" v="3186" actId="478"/>
          <ac:spMkLst>
            <pc:docMk/>
            <pc:sldMk cId="26332028" sldId="2626"/>
            <ac:spMk id="21" creationId="{21D59706-E286-594D-E238-1CE51C5313D0}"/>
          </ac:spMkLst>
        </pc:spChg>
        <pc:spChg chg="add del mod">
          <ac:chgData name="Velani, Ankitkumar" userId="039f6639-35cd-4471-8ac8-1e78077ab1db" providerId="ADAL" clId="{870CCB61-0940-49A8-84BC-B7FB445CE002}" dt="2025-07-24T01:36:17.859" v="3204" actId="478"/>
          <ac:spMkLst>
            <pc:docMk/>
            <pc:sldMk cId="26332028" sldId="2626"/>
            <ac:spMk id="23" creationId="{71666C8D-0CE9-47C5-FD3B-845A6F12F190}"/>
          </ac:spMkLst>
        </pc:spChg>
        <pc:graphicFrameChg chg="add mod modGraphic">
          <ac:chgData name="Velani, Ankitkumar" userId="039f6639-35cd-4471-8ac8-1e78077ab1db" providerId="ADAL" clId="{870CCB61-0940-49A8-84BC-B7FB445CE002}" dt="2025-07-24T01:39:23.830" v="3326" actId="20577"/>
          <ac:graphicFrameMkLst>
            <pc:docMk/>
            <pc:sldMk cId="26332028" sldId="2626"/>
            <ac:graphicFrameMk id="14" creationId="{97D94A09-39F7-DA2D-E178-9C9B62DC3EA1}"/>
          </ac:graphicFrameMkLst>
        </pc:graphicFrameChg>
      </pc:sldChg>
      <pc:sldChg chg="addSp delSp modSp add del mod modClrScheme chgLayout">
        <pc:chgData name="Velani, Ankitkumar" userId="039f6639-35cd-4471-8ac8-1e78077ab1db" providerId="ADAL" clId="{870CCB61-0940-49A8-84BC-B7FB445CE002}" dt="2025-07-24T01:03:33.102" v="3015" actId="2696"/>
        <pc:sldMkLst>
          <pc:docMk/>
          <pc:sldMk cId="861273029" sldId="2626"/>
        </pc:sldMkLst>
        <pc:spChg chg="add 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3" creationId="{E45C02CD-09E7-981C-C9D3-26B635BF22F5}"/>
          </ac:spMkLst>
        </pc:spChg>
        <pc:spChg chg="add 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7" creationId="{7F14B703-1735-865A-B8EA-0838BE69DA22}"/>
          </ac:spMkLst>
        </pc:spChg>
        <pc:spChg chg="add 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9" creationId="{572FA658-E5CA-699C-DC30-EC8B8AE949B2}"/>
          </ac:spMkLst>
        </pc:spChg>
        <pc:spChg chg="add 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10" creationId="{111D085F-7913-DAF3-16C3-E775DC221B49}"/>
          </ac:spMkLst>
        </pc:spChg>
        <pc:spChg chg="add del mod ord">
          <ac:chgData name="Velani, Ankitkumar" userId="039f6639-35cd-4471-8ac8-1e78077ab1db" providerId="ADAL" clId="{870CCB61-0940-49A8-84BC-B7FB445CE002}" dt="2025-07-24T01:00:48.889" v="2994" actId="478"/>
          <ac:spMkLst>
            <pc:docMk/>
            <pc:sldMk cId="861273029" sldId="2626"/>
            <ac:spMk id="11" creationId="{42004B2F-31A9-4D51-A050-04B232690AAA}"/>
          </ac:spMkLst>
        </pc:spChg>
        <pc:spChg chg="add del mod ord">
          <ac:chgData name="Velani, Ankitkumar" userId="039f6639-35cd-4471-8ac8-1e78077ab1db" providerId="ADAL" clId="{870CCB61-0940-49A8-84BC-B7FB445CE002}" dt="2025-07-24T01:00:47.314" v="2993" actId="478"/>
          <ac:spMkLst>
            <pc:docMk/>
            <pc:sldMk cId="861273029" sldId="2626"/>
            <ac:spMk id="12" creationId="{CFFB3D0C-C1BD-695C-681C-3522756D9C7E}"/>
          </ac:spMkLst>
        </pc:spChg>
        <pc:spChg chg="mod ord">
          <ac:chgData name="Velani, Ankitkumar" userId="039f6639-35cd-4471-8ac8-1e78077ab1db" providerId="ADAL" clId="{870CCB61-0940-49A8-84BC-B7FB445CE002}" dt="2025-07-24T01:01:24.191" v="3003" actId="113"/>
          <ac:spMkLst>
            <pc:docMk/>
            <pc:sldMk cId="861273029" sldId="2626"/>
            <ac:spMk id="13" creationId="{3971403C-2756-590C-D448-E2957C7BA996}"/>
          </ac:spMkLst>
        </pc:spChg>
        <pc:spChg chg="mod ord">
          <ac:chgData name="Velani, Ankitkumar" userId="039f6639-35cd-4471-8ac8-1e78077ab1db" providerId="ADAL" clId="{870CCB61-0940-49A8-84BC-B7FB445CE002}" dt="2025-07-24T01:01:24.191" v="3003" actId="113"/>
          <ac:spMkLst>
            <pc:docMk/>
            <pc:sldMk cId="861273029" sldId="2626"/>
            <ac:spMk id="14" creationId="{049D3085-02FA-2968-993D-D3F6C64DB428}"/>
          </ac:spMkLst>
        </pc:spChg>
        <pc:spChg chg="add del mod ord">
          <ac:chgData name="Velani, Ankitkumar" userId="039f6639-35cd-4471-8ac8-1e78077ab1db" providerId="ADAL" clId="{870CCB61-0940-49A8-84BC-B7FB445CE002}" dt="2025-07-24T01:01:03.146" v="2998" actId="478"/>
          <ac:spMkLst>
            <pc:docMk/>
            <pc:sldMk cId="861273029" sldId="2626"/>
            <ac:spMk id="15" creationId="{D9BD8138-3A51-FEC5-5C41-C7D3984A3061}"/>
          </ac:spMkLst>
        </pc:spChg>
        <pc:spChg chg="mod ord">
          <ac:chgData name="Velani, Ankitkumar" userId="039f6639-35cd-4471-8ac8-1e78077ab1db" providerId="ADAL" clId="{870CCB61-0940-49A8-84BC-B7FB445CE002}" dt="2025-07-24T01:01:24.191" v="3003" actId="113"/>
          <ac:spMkLst>
            <pc:docMk/>
            <pc:sldMk cId="861273029" sldId="2626"/>
            <ac:spMk id="16" creationId="{FC01D7CE-B8F8-D01D-63D0-1285176330C8}"/>
          </ac:spMkLst>
        </pc:spChg>
        <pc:spChg chg="mod ord">
          <ac:chgData name="Velani, Ankitkumar" userId="039f6639-35cd-4471-8ac8-1e78077ab1db" providerId="ADAL" clId="{870CCB61-0940-49A8-84BC-B7FB445CE002}" dt="2025-07-24T01:00:23.967" v="2986" actId="700"/>
          <ac:spMkLst>
            <pc:docMk/>
            <pc:sldMk cId="861273029" sldId="2626"/>
            <ac:spMk id="17" creationId="{706DB8BE-E7DE-AD98-5B26-F82D43405CD8}"/>
          </ac:spMkLst>
        </pc:spChg>
        <pc:spChg chg="mod ord">
          <ac:chgData name="Velani, Ankitkumar" userId="039f6639-35cd-4471-8ac8-1e78077ab1db" providerId="ADAL" clId="{870CCB61-0940-49A8-84BC-B7FB445CE002}" dt="2025-07-24T01:01:24.191" v="3003" actId="113"/>
          <ac:spMkLst>
            <pc:docMk/>
            <pc:sldMk cId="861273029" sldId="2626"/>
            <ac:spMk id="18" creationId="{D9669616-48AC-3B66-9965-0BA4D349E382}"/>
          </ac:spMkLst>
        </pc:spChg>
        <pc:spChg chg="add del mod ord">
          <ac:chgData name="Velani, Ankitkumar" userId="039f6639-35cd-4471-8ac8-1e78077ab1db" providerId="ADAL" clId="{870CCB61-0940-49A8-84BC-B7FB445CE002}" dt="2025-07-24T01:01:01.800" v="2997" actId="478"/>
          <ac:spMkLst>
            <pc:docMk/>
            <pc:sldMk cId="861273029" sldId="2626"/>
            <ac:spMk id="19" creationId="{45727A99-6D0F-B980-0084-46D2241582FD}"/>
          </ac:spMkLst>
        </pc:spChg>
        <pc:grpChg chg="del">
          <ac:chgData name="Velani, Ankitkumar" userId="039f6639-35cd-4471-8ac8-1e78077ab1db" providerId="ADAL" clId="{870CCB61-0940-49A8-84BC-B7FB445CE002}" dt="2025-07-24T01:00:19.316" v="2985" actId="478"/>
          <ac:grpSpMkLst>
            <pc:docMk/>
            <pc:sldMk cId="861273029" sldId="2626"/>
            <ac:grpSpMk id="8" creationId="{032682EF-54D5-FA0F-360D-E986CD51BF1E}"/>
          </ac:grpSpMkLst>
        </pc:grpChg>
        <pc:picChg chg="add del mod">
          <ac:chgData name="Velani, Ankitkumar" userId="039f6639-35cd-4471-8ac8-1e78077ab1db" providerId="ADAL" clId="{870CCB61-0940-49A8-84BC-B7FB445CE002}" dt="2025-07-24T01:02:24.285" v="3006" actId="478"/>
          <ac:picMkLst>
            <pc:docMk/>
            <pc:sldMk cId="861273029" sldId="2626"/>
            <ac:picMk id="3074" creationId="{6F91B40D-C678-9439-8716-67177A68AE36}"/>
          </ac:picMkLst>
        </pc:picChg>
        <pc:picChg chg="add mod">
          <ac:chgData name="Velani, Ankitkumar" userId="039f6639-35cd-4471-8ac8-1e78077ab1db" providerId="ADAL" clId="{870CCB61-0940-49A8-84BC-B7FB445CE002}" dt="2025-07-24T01:03:22.964" v="3014" actId="14100"/>
          <ac:picMkLst>
            <pc:docMk/>
            <pc:sldMk cId="861273029" sldId="2626"/>
            <ac:picMk id="3076" creationId="{676199EC-3903-BBB8-E354-AEA4551F644E}"/>
          </ac:picMkLst>
        </pc:picChg>
      </pc:sldChg>
      <pc:sldChg chg="add del">
        <pc:chgData name="Velani, Ankitkumar" userId="039f6639-35cd-4471-8ac8-1e78077ab1db" providerId="ADAL" clId="{870CCB61-0940-49A8-84BC-B7FB445CE002}" dt="2025-07-24T01:38:08" v="3250" actId="2696"/>
        <pc:sldMkLst>
          <pc:docMk/>
          <pc:sldMk cId="2257311746" sldId="2627"/>
        </pc:sldMkLst>
      </pc:sldChg>
      <pc:sldChg chg="addSp delSp modSp new mod">
        <pc:chgData name="Velani, Ankitkumar" userId="039f6639-35cd-4471-8ac8-1e78077ab1db" providerId="ADAL" clId="{870CCB61-0940-49A8-84BC-B7FB445CE002}" dt="2025-07-24T01:44:09.978" v="3569" actId="20577"/>
        <pc:sldMkLst>
          <pc:docMk/>
          <pc:sldMk cId="4260760057" sldId="2627"/>
        </pc:sldMkLst>
        <pc:spChg chg="del">
          <ac:chgData name="Velani, Ankitkumar" userId="039f6639-35cd-4471-8ac8-1e78077ab1db" providerId="ADAL" clId="{870CCB61-0940-49A8-84BC-B7FB445CE002}" dt="2025-07-24T01:39:41.997" v="3328" actId="478"/>
          <ac:spMkLst>
            <pc:docMk/>
            <pc:sldMk cId="4260760057" sldId="2627"/>
            <ac:spMk id="2" creationId="{63E35013-00F0-A3E1-E390-7E1DF28DCE09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3" creationId="{40E352D4-006D-57D3-0592-0AB0FCD2897A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4" creationId="{4F36430E-B4CD-2CAB-2088-0D10D9BCA799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5" creationId="{01EAE393-8B1F-45F1-F0D0-C366795E763E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6" creationId="{A5E9AD9A-C46D-7798-D36C-420EC276E494}"/>
          </ac:spMkLst>
        </pc:spChg>
        <pc:spChg chg="del">
          <ac:chgData name="Velani, Ankitkumar" userId="039f6639-35cd-4471-8ac8-1e78077ab1db" providerId="ADAL" clId="{870CCB61-0940-49A8-84BC-B7FB445CE002}" dt="2025-07-24T01:39:47.368" v="3329" actId="478"/>
          <ac:spMkLst>
            <pc:docMk/>
            <pc:sldMk cId="4260760057" sldId="2627"/>
            <ac:spMk id="7" creationId="{B394CA0B-86CC-979B-FB31-4417632582F2}"/>
          </ac:spMkLst>
        </pc:spChg>
        <pc:spChg chg="mod">
          <ac:chgData name="Velani, Ankitkumar" userId="039f6639-35cd-4471-8ac8-1e78077ab1db" providerId="ADAL" clId="{870CCB61-0940-49A8-84BC-B7FB445CE002}" dt="2025-07-24T01:40:31.073" v="3334" actId="1076"/>
          <ac:spMkLst>
            <pc:docMk/>
            <pc:sldMk cId="4260760057" sldId="2627"/>
            <ac:spMk id="8" creationId="{47E5567C-9EDE-D487-C894-7D6306F5DB24}"/>
          </ac:spMkLst>
        </pc:spChg>
        <pc:spChg chg="add mod">
          <ac:chgData name="Velani, Ankitkumar" userId="039f6639-35cd-4471-8ac8-1e78077ab1db" providerId="ADAL" clId="{870CCB61-0940-49A8-84BC-B7FB445CE002}" dt="2025-07-24T01:43:41.103" v="3522" actId="164"/>
          <ac:spMkLst>
            <pc:docMk/>
            <pc:sldMk cId="4260760057" sldId="2627"/>
            <ac:spMk id="10" creationId="{2A7C4243-9FCD-8B03-B57A-7E61B1201F73}"/>
          </ac:spMkLst>
        </pc:spChg>
        <pc:spChg chg="add mod">
          <ac:chgData name="Velani, Ankitkumar" userId="039f6639-35cd-4471-8ac8-1e78077ab1db" providerId="ADAL" clId="{870CCB61-0940-49A8-84BC-B7FB445CE002}" dt="2025-07-24T01:43:41.103" v="3522" actId="164"/>
          <ac:spMkLst>
            <pc:docMk/>
            <pc:sldMk cId="4260760057" sldId="2627"/>
            <ac:spMk id="11" creationId="{9A63D7E4-49E5-7B42-5407-3C95C7A9CA41}"/>
          </ac:spMkLst>
        </pc:spChg>
        <pc:spChg chg="add mod">
          <ac:chgData name="Velani, Ankitkumar" userId="039f6639-35cd-4471-8ac8-1e78077ab1db" providerId="ADAL" clId="{870CCB61-0940-49A8-84BC-B7FB445CE002}" dt="2025-07-24T01:43:41.103" v="3522" actId="164"/>
          <ac:spMkLst>
            <pc:docMk/>
            <pc:sldMk cId="4260760057" sldId="2627"/>
            <ac:spMk id="12" creationId="{249C7C61-644C-A731-12EC-338086BE684E}"/>
          </ac:spMkLst>
        </pc:spChg>
        <pc:spChg chg="add mod">
          <ac:chgData name="Velani, Ankitkumar" userId="039f6639-35cd-4471-8ac8-1e78077ab1db" providerId="ADAL" clId="{870CCB61-0940-49A8-84BC-B7FB445CE002}" dt="2025-07-24T01:44:09.978" v="3569" actId="20577"/>
          <ac:spMkLst>
            <pc:docMk/>
            <pc:sldMk cId="4260760057" sldId="2627"/>
            <ac:spMk id="16" creationId="{4A0DCACB-FFE2-2DC9-ADF3-B8E4C58A7D37}"/>
          </ac:spMkLst>
        </pc:spChg>
        <pc:grpChg chg="add mod">
          <ac:chgData name="Velani, Ankitkumar" userId="039f6639-35cd-4471-8ac8-1e78077ab1db" providerId="ADAL" clId="{870CCB61-0940-49A8-84BC-B7FB445CE002}" dt="2025-07-24T01:43:41.103" v="3522" actId="164"/>
          <ac:grpSpMkLst>
            <pc:docMk/>
            <pc:sldMk cId="4260760057" sldId="2627"/>
            <ac:grpSpMk id="17" creationId="{C45F4EF3-9526-3889-ED7B-1D4EB12BD0D1}"/>
          </ac:grpSpMkLst>
        </pc:grpChg>
        <pc:graphicFrameChg chg="add mod">
          <ac:chgData name="Velani, Ankitkumar" userId="039f6639-35cd-4471-8ac8-1e78077ab1db" providerId="ADAL" clId="{870CCB61-0940-49A8-84BC-B7FB445CE002}" dt="2025-07-24T01:43:41.103" v="3522" actId="164"/>
          <ac:graphicFrameMkLst>
            <pc:docMk/>
            <pc:sldMk cId="4260760057" sldId="2627"/>
            <ac:graphicFrameMk id="9" creationId="{9524CF86-6D74-6D14-1277-866FF2D853E9}"/>
          </ac:graphicFrameMkLst>
        </pc:graphicFrameChg>
        <pc:cxnChg chg="add mod">
          <ac:chgData name="Velani, Ankitkumar" userId="039f6639-35cd-4471-8ac8-1e78077ab1db" providerId="ADAL" clId="{870CCB61-0940-49A8-84BC-B7FB445CE002}" dt="2025-07-24T01:43:41.103" v="3522" actId="164"/>
          <ac:cxnSpMkLst>
            <pc:docMk/>
            <pc:sldMk cId="4260760057" sldId="2627"/>
            <ac:cxnSpMk id="14" creationId="{8A178051-796C-D331-175C-55FF7D607D7F}"/>
          </ac:cxnSpMkLst>
        </pc:cxnChg>
        <pc:cxnChg chg="add mod">
          <ac:chgData name="Velani, Ankitkumar" userId="039f6639-35cd-4471-8ac8-1e78077ab1db" providerId="ADAL" clId="{870CCB61-0940-49A8-84BC-B7FB445CE002}" dt="2025-07-24T01:43:41.103" v="3522" actId="164"/>
          <ac:cxnSpMkLst>
            <pc:docMk/>
            <pc:sldMk cId="4260760057" sldId="2627"/>
            <ac:cxnSpMk id="15" creationId="{B95617AD-A3D8-D5C0-AE80-66EA7D0A9656}"/>
          </ac:cxnSpMkLst>
        </pc:cxnChg>
      </pc:sldChg>
      <pc:sldChg chg="addSp delSp modSp new mod modClrScheme chgLayout">
        <pc:chgData name="Velani, Ankitkumar" userId="039f6639-35cd-4471-8ac8-1e78077ab1db" providerId="ADAL" clId="{870CCB61-0940-49A8-84BC-B7FB445CE002}" dt="2025-07-24T01:48:27.653" v="3608" actId="404"/>
        <pc:sldMkLst>
          <pc:docMk/>
          <pc:sldMk cId="1923635015" sldId="2628"/>
        </pc:sldMkLst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2" creationId="{AB028F8B-5286-3E85-3955-4F6620D25C8D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3" creationId="{6897A023-402B-DA6F-6775-6F10D6542C7C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4" creationId="{B6C5149C-0DBB-FC4B-7FCF-4D2D001E21D9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5" creationId="{7C4B1869-8E4D-4C9E-5191-C34E26B0C853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6" creationId="{5B8A8AC7-9EDD-EA28-82DE-7C31307BBCEC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7" creationId="{506DC45C-68DE-2955-B500-982227137949}"/>
          </ac:spMkLst>
        </pc:spChg>
        <pc:spChg chg="del mod ord">
          <ac:chgData name="Velani, Ankitkumar" userId="039f6639-35cd-4471-8ac8-1e78077ab1db" providerId="ADAL" clId="{870CCB61-0940-49A8-84BC-B7FB445CE002}" dt="2025-07-24T01:46:05.313" v="3599" actId="700"/>
          <ac:spMkLst>
            <pc:docMk/>
            <pc:sldMk cId="1923635015" sldId="2628"/>
            <ac:spMk id="8" creationId="{54CB8CCD-2116-6D30-62EF-9FE934E4707F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9" creationId="{A204D5B8-56A4-AACB-032F-CB372CB4F321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0" creationId="{75D53630-5E27-5721-96BB-50D503D42AEB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1" creationId="{1F5CFC91-A783-7BAA-EF3C-EB3129B6A6E0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2" creationId="{9303FB2E-BC5A-D53C-90E8-566504C0E61E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3" creationId="{20F2445D-1AB4-5AD8-6966-CABCBE3F2908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4" creationId="{04C3F723-FD48-69E8-5FA3-88B367350D9E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5" creationId="{3A21F593-73AC-56E2-5319-41FF38A24560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6" creationId="{84E28A55-18D2-FDF3-A6F2-08FF30E7F7BE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7" creationId="{3AE676E1-4558-DCAC-4960-5DD3BACFD12C}"/>
          </ac:spMkLst>
        </pc:spChg>
        <pc:spChg chg="add del mod ord">
          <ac:chgData name="Velani, Ankitkumar" userId="039f6639-35cd-4471-8ac8-1e78077ab1db" providerId="ADAL" clId="{870CCB61-0940-49A8-84BC-B7FB445CE002}" dt="2025-07-24T01:47:00.150" v="3600" actId="700"/>
          <ac:spMkLst>
            <pc:docMk/>
            <pc:sldMk cId="1923635015" sldId="2628"/>
            <ac:spMk id="18" creationId="{DD9B951E-45B2-80C9-3185-1DC8BDC0B0B1}"/>
          </ac:spMkLst>
        </pc:spChg>
        <pc:spChg chg="add del mod ord">
          <ac:chgData name="Velani, Ankitkumar" userId="039f6639-35cd-4471-8ac8-1e78077ab1db" providerId="ADAL" clId="{870CCB61-0940-49A8-84BC-B7FB445CE002}" dt="2025-07-24T01:47:14.854" v="3601" actId="700"/>
          <ac:spMkLst>
            <pc:docMk/>
            <pc:sldMk cId="1923635015" sldId="2628"/>
            <ac:spMk id="19" creationId="{2429B3B6-BC74-4849-4F24-EBC8D80B6211}"/>
          </ac:spMkLst>
        </pc:spChg>
        <pc:spChg chg="add del mod ord">
          <ac:chgData name="Velani, Ankitkumar" userId="039f6639-35cd-4471-8ac8-1e78077ab1db" providerId="ADAL" clId="{870CCB61-0940-49A8-84BC-B7FB445CE002}" dt="2025-07-24T01:47:14.854" v="3601" actId="700"/>
          <ac:spMkLst>
            <pc:docMk/>
            <pc:sldMk cId="1923635015" sldId="2628"/>
            <ac:spMk id="20" creationId="{ED175AF3-EB8E-CC58-AFE5-80CAAE25A5DF}"/>
          </ac:spMkLst>
        </pc:spChg>
        <pc:spChg chg="add mod ord">
          <ac:chgData name="Velani, Ankitkumar" userId="039f6639-35cd-4471-8ac8-1e78077ab1db" providerId="ADAL" clId="{870CCB61-0940-49A8-84BC-B7FB445CE002}" dt="2025-07-24T01:47:54.581" v="3605"/>
          <ac:spMkLst>
            <pc:docMk/>
            <pc:sldMk cId="1923635015" sldId="2628"/>
            <ac:spMk id="21" creationId="{0BBF69F3-6E7A-1BEC-9FA9-D54CF3E390B4}"/>
          </ac:spMkLst>
        </pc:spChg>
        <pc:spChg chg="add mod ord">
          <ac:chgData name="Velani, Ankitkumar" userId="039f6639-35cd-4471-8ac8-1e78077ab1db" providerId="ADAL" clId="{870CCB61-0940-49A8-84BC-B7FB445CE002}" dt="2025-07-24T01:48:27.653" v="3608" actId="404"/>
          <ac:spMkLst>
            <pc:docMk/>
            <pc:sldMk cId="1923635015" sldId="2628"/>
            <ac:spMk id="22" creationId="{5978DFE2-C4A2-5F54-2FEF-A4EBE9981B5D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4T02:31:18.664" v="3827" actId="1035"/>
        <pc:sldMkLst>
          <pc:docMk/>
          <pc:sldMk cId="2689075974" sldId="2629"/>
        </pc:sldMkLst>
        <pc:spChg chg="del mod ord">
          <ac:chgData name="Velani, Ankitkumar" userId="039f6639-35cd-4471-8ac8-1e78077ab1db" providerId="ADAL" clId="{870CCB61-0940-49A8-84BC-B7FB445CE002}" dt="2025-07-24T01:48:51.972" v="3610" actId="700"/>
          <ac:spMkLst>
            <pc:docMk/>
            <pc:sldMk cId="2689075974" sldId="2629"/>
            <ac:spMk id="2" creationId="{A68CCA49-8EF4-4486-FCCB-6559720491D9}"/>
          </ac:spMkLst>
        </pc:spChg>
        <pc:spChg chg="del mod ord">
          <ac:chgData name="Velani, Ankitkumar" userId="039f6639-35cd-4471-8ac8-1e78077ab1db" providerId="ADAL" clId="{870CCB61-0940-49A8-84BC-B7FB445CE002}" dt="2025-07-24T01:48:51.972" v="3610" actId="700"/>
          <ac:spMkLst>
            <pc:docMk/>
            <pc:sldMk cId="2689075974" sldId="2629"/>
            <ac:spMk id="3" creationId="{37BFCA70-02FA-BF97-A737-6180DD38E7A4}"/>
          </ac:spMkLst>
        </pc:spChg>
        <pc:spChg chg="add del mod ord">
          <ac:chgData name="Velani, Ankitkumar" userId="039f6639-35cd-4471-8ac8-1e78077ab1db" providerId="ADAL" clId="{870CCB61-0940-49A8-84BC-B7FB445CE002}" dt="2025-07-24T01:51:11.892" v="3611" actId="26606"/>
          <ac:spMkLst>
            <pc:docMk/>
            <pc:sldMk cId="2689075974" sldId="2629"/>
            <ac:spMk id="4" creationId="{144214C8-482C-8C4E-1654-DF7488D68B4F}"/>
          </ac:spMkLst>
        </pc:spChg>
        <pc:spChg chg="add del mod ord">
          <ac:chgData name="Velani, Ankitkumar" userId="039f6639-35cd-4471-8ac8-1e78077ab1db" providerId="ADAL" clId="{870CCB61-0940-49A8-84BC-B7FB445CE002}" dt="2025-07-24T01:51:11.892" v="3611" actId="26606"/>
          <ac:spMkLst>
            <pc:docMk/>
            <pc:sldMk cId="2689075974" sldId="2629"/>
            <ac:spMk id="5" creationId="{BAFC7FEC-3083-3C40-1113-E39F63E6A8C3}"/>
          </ac:spMkLst>
        </pc:spChg>
        <pc:spChg chg="add del mod ord">
          <ac:chgData name="Velani, Ankitkumar" userId="039f6639-35cd-4471-8ac8-1e78077ab1db" providerId="ADAL" clId="{870CCB61-0940-49A8-84BC-B7FB445CE002}" dt="2025-07-24T01:51:11.892" v="3611" actId="26606"/>
          <ac:spMkLst>
            <pc:docMk/>
            <pc:sldMk cId="2689075974" sldId="2629"/>
            <ac:spMk id="6" creationId="{831DBAC9-EC42-8B81-85E0-588E824F8C05}"/>
          </ac:spMkLst>
        </pc:spChg>
        <pc:spChg chg="add mod ord">
          <ac:chgData name="Velani, Ankitkumar" userId="039f6639-35cd-4471-8ac8-1e78077ab1db" providerId="ADAL" clId="{870CCB61-0940-49A8-84BC-B7FB445CE002}" dt="2025-07-24T01:54:05.328" v="3630" actId="1076"/>
          <ac:spMkLst>
            <pc:docMk/>
            <pc:sldMk cId="2689075974" sldId="2629"/>
            <ac:spMk id="7" creationId="{EBA18396-BAE0-A066-FC45-0CCE478F378B}"/>
          </ac:spMkLst>
        </pc:spChg>
        <pc:spChg chg="add del mod ord">
          <ac:chgData name="Velani, Ankitkumar" userId="039f6639-35cd-4471-8ac8-1e78077ab1db" providerId="ADAL" clId="{870CCB61-0940-49A8-84BC-B7FB445CE002}" dt="2025-07-24T01:53:52.736" v="3629" actId="478"/>
          <ac:spMkLst>
            <pc:docMk/>
            <pc:sldMk cId="2689075974" sldId="2629"/>
            <ac:spMk id="8" creationId="{55D2EB14-06D6-E325-484F-6B6E9A909F7C}"/>
          </ac:spMkLst>
        </pc:spChg>
        <pc:spChg chg="add del mod ord">
          <ac:chgData name="Velani, Ankitkumar" userId="039f6639-35cd-4471-8ac8-1e78077ab1db" providerId="ADAL" clId="{870CCB61-0940-49A8-84BC-B7FB445CE002}" dt="2025-07-24T01:53:40.693" v="3626" actId="478"/>
          <ac:spMkLst>
            <pc:docMk/>
            <pc:sldMk cId="2689075974" sldId="2629"/>
            <ac:spMk id="9" creationId="{1EFF83BD-D50F-5F39-745C-E0D2AFA0ADDA}"/>
          </ac:spMkLst>
        </pc:spChg>
        <pc:spChg chg="add del mod ord">
          <ac:chgData name="Velani, Ankitkumar" userId="039f6639-35cd-4471-8ac8-1e78077ab1db" providerId="ADAL" clId="{870CCB61-0940-49A8-84BC-B7FB445CE002}" dt="2025-07-24T01:52:28.864" v="3615" actId="478"/>
          <ac:spMkLst>
            <pc:docMk/>
            <pc:sldMk cId="2689075974" sldId="2629"/>
            <ac:spMk id="10" creationId="{AE2D41C1-B586-8DC9-120B-8670F5A630CC}"/>
          </ac:spMkLst>
        </pc:spChg>
        <pc:spChg chg="add del mod ord">
          <ac:chgData name="Velani, Ankitkumar" userId="039f6639-35cd-4471-8ac8-1e78077ab1db" providerId="ADAL" clId="{870CCB61-0940-49A8-84BC-B7FB445CE002}" dt="2025-07-24T01:51:21.160" v="3612" actId="700"/>
          <ac:spMkLst>
            <pc:docMk/>
            <pc:sldMk cId="2689075974" sldId="2629"/>
            <ac:spMk id="11" creationId="{685C68C3-BC91-56E6-EE3B-9FF134CFAB45}"/>
          </ac:spMkLst>
        </pc:spChg>
        <pc:spChg chg="add del mod ord">
          <ac:chgData name="Velani, Ankitkumar" userId="039f6639-35cd-4471-8ac8-1e78077ab1db" providerId="ADAL" clId="{870CCB61-0940-49A8-84BC-B7FB445CE002}" dt="2025-07-24T01:52:32.980" v="3617" actId="478"/>
          <ac:spMkLst>
            <pc:docMk/>
            <pc:sldMk cId="2689075974" sldId="2629"/>
            <ac:spMk id="12" creationId="{0C247C4C-5741-0AE3-270D-AB07DCE12781}"/>
          </ac:spMkLst>
        </pc:spChg>
        <pc:spChg chg="add del mod ord">
          <ac:chgData name="Velani, Ankitkumar" userId="039f6639-35cd-4471-8ac8-1e78077ab1db" providerId="ADAL" clId="{870CCB61-0940-49A8-84BC-B7FB445CE002}" dt="2025-07-24T01:51:21.160" v="3612" actId="700"/>
          <ac:spMkLst>
            <pc:docMk/>
            <pc:sldMk cId="2689075974" sldId="2629"/>
            <ac:spMk id="13" creationId="{1BD58628-1EA3-D9A2-0217-0902AE193CB4}"/>
          </ac:spMkLst>
        </pc:spChg>
        <pc:spChg chg="add del mod ord">
          <ac:chgData name="Velani, Ankitkumar" userId="039f6639-35cd-4471-8ac8-1e78077ab1db" providerId="ADAL" clId="{870CCB61-0940-49A8-84BC-B7FB445CE002}" dt="2025-07-24T01:52:34.663" v="3618" actId="478"/>
          <ac:spMkLst>
            <pc:docMk/>
            <pc:sldMk cId="2689075974" sldId="2629"/>
            <ac:spMk id="14" creationId="{BD6388E7-ECD6-A3CA-AF54-9F2D5ADC3A39}"/>
          </ac:spMkLst>
        </pc:spChg>
        <pc:spChg chg="add del mod ord">
          <ac:chgData name="Velani, Ankitkumar" userId="039f6639-35cd-4471-8ac8-1e78077ab1db" providerId="ADAL" clId="{870CCB61-0940-49A8-84BC-B7FB445CE002}" dt="2025-07-24T01:52:40.040" v="3621" actId="478"/>
          <ac:spMkLst>
            <pc:docMk/>
            <pc:sldMk cId="2689075974" sldId="2629"/>
            <ac:spMk id="15" creationId="{ACE99FDC-DC1F-06EA-76C8-EA9CB91C6A6D}"/>
          </ac:spMkLst>
        </pc:spChg>
        <pc:spChg chg="add del mod ord">
          <ac:chgData name="Velani, Ankitkumar" userId="039f6639-35cd-4471-8ac8-1e78077ab1db" providerId="ADAL" clId="{870CCB61-0940-49A8-84BC-B7FB445CE002}" dt="2025-07-24T01:52:24.527" v="3614" actId="478"/>
          <ac:spMkLst>
            <pc:docMk/>
            <pc:sldMk cId="2689075974" sldId="2629"/>
            <ac:spMk id="16" creationId="{C2A342EC-99D2-6488-F3CA-8DAE931CF2E9}"/>
          </ac:spMkLst>
        </pc:spChg>
        <pc:spChg chg="add del mod ord">
          <ac:chgData name="Velani, Ankitkumar" userId="039f6639-35cd-4471-8ac8-1e78077ab1db" providerId="ADAL" clId="{870CCB61-0940-49A8-84BC-B7FB445CE002}" dt="2025-07-24T01:52:31.398" v="3616" actId="478"/>
          <ac:spMkLst>
            <pc:docMk/>
            <pc:sldMk cId="2689075974" sldId="2629"/>
            <ac:spMk id="17" creationId="{4FC5DB61-EC41-F940-E35A-814AAFF76E65}"/>
          </ac:spMkLst>
        </pc:spChg>
        <pc:spChg chg="add del mod ord">
          <ac:chgData name="Velani, Ankitkumar" userId="039f6639-35cd-4471-8ac8-1e78077ab1db" providerId="ADAL" clId="{870CCB61-0940-49A8-84BC-B7FB445CE002}" dt="2025-07-24T01:52:36.689" v="3619" actId="478"/>
          <ac:spMkLst>
            <pc:docMk/>
            <pc:sldMk cId="2689075974" sldId="2629"/>
            <ac:spMk id="18" creationId="{BCC7F6DB-8C80-58F4-1515-3D402307DB90}"/>
          </ac:spMkLst>
        </pc:spChg>
        <pc:spChg chg="add del mod ord">
          <ac:chgData name="Velani, Ankitkumar" userId="039f6639-35cd-4471-8ac8-1e78077ab1db" providerId="ADAL" clId="{870CCB61-0940-49A8-84BC-B7FB445CE002}" dt="2025-07-24T01:52:38.480" v="3620" actId="478"/>
          <ac:spMkLst>
            <pc:docMk/>
            <pc:sldMk cId="2689075974" sldId="2629"/>
            <ac:spMk id="19" creationId="{BED02A46-898A-531C-3302-AA8C2659F112}"/>
          </ac:spMkLst>
        </pc:spChg>
        <pc:spChg chg="add mod">
          <ac:chgData name="Velani, Ankitkumar" userId="039f6639-35cd-4471-8ac8-1e78077ab1db" providerId="ADAL" clId="{870CCB61-0940-49A8-84BC-B7FB445CE002}" dt="2025-07-24T01:59:17.164" v="3822" actId="207"/>
          <ac:spMkLst>
            <pc:docMk/>
            <pc:sldMk cId="2689075974" sldId="2629"/>
            <ac:spMk id="21" creationId="{B6FBEFD7-5B10-09B9-2D19-EDDEA63D9BAE}"/>
          </ac:spMkLst>
        </pc:spChg>
        <pc:spChg chg="add mod">
          <ac:chgData name="Velani, Ankitkumar" userId="039f6639-35cd-4471-8ac8-1e78077ab1db" providerId="ADAL" clId="{870CCB61-0940-49A8-84BC-B7FB445CE002}" dt="2025-07-24T01:56:37.350" v="3734" actId="404"/>
          <ac:spMkLst>
            <pc:docMk/>
            <pc:sldMk cId="2689075974" sldId="2629"/>
            <ac:spMk id="22" creationId="{4333EB4C-FF20-7B81-C5FC-D29E6EC230CE}"/>
          </ac:spMkLst>
        </pc:spChg>
        <pc:spChg chg="add mod">
          <ac:chgData name="Velani, Ankitkumar" userId="039f6639-35cd-4471-8ac8-1e78077ab1db" providerId="ADAL" clId="{870CCB61-0940-49A8-84BC-B7FB445CE002}" dt="2025-07-24T01:59:21.884" v="3823" actId="207"/>
          <ac:spMkLst>
            <pc:docMk/>
            <pc:sldMk cId="2689075974" sldId="2629"/>
            <ac:spMk id="23" creationId="{796D3677-BE51-6060-CCC2-441C534FEBB4}"/>
          </ac:spMkLst>
        </pc:spChg>
        <pc:spChg chg="add mod">
          <ac:chgData name="Velani, Ankitkumar" userId="039f6639-35cd-4471-8ac8-1e78077ab1db" providerId="ADAL" clId="{870CCB61-0940-49A8-84BC-B7FB445CE002}" dt="2025-07-24T02:31:18.664" v="3827" actId="1035"/>
          <ac:spMkLst>
            <pc:docMk/>
            <pc:sldMk cId="2689075974" sldId="2629"/>
            <ac:spMk id="24" creationId="{6D8B2DCC-01CD-DF69-166D-59339CEB0E28}"/>
          </ac:spMkLst>
        </pc:spChg>
      </pc:sldChg>
      <pc:sldChg chg="modSp add del mod ord">
        <pc:chgData name="Velani, Ankitkumar" userId="039f6639-35cd-4471-8ac8-1e78077ab1db" providerId="ADAL" clId="{870CCB61-0940-49A8-84BC-B7FB445CE002}" dt="2025-07-24T03:05:07.199" v="4478" actId="2696"/>
        <pc:sldMkLst>
          <pc:docMk/>
          <pc:sldMk cId="1320982113" sldId="2630"/>
        </pc:sldMkLst>
        <pc:spChg chg="mod">
          <ac:chgData name="Velani, Ankitkumar" userId="039f6639-35cd-4471-8ac8-1e78077ab1db" providerId="ADAL" clId="{870CCB61-0940-49A8-84BC-B7FB445CE002}" dt="2025-07-24T03:04:51.637" v="4477" actId="20577"/>
          <ac:spMkLst>
            <pc:docMk/>
            <pc:sldMk cId="1320982113" sldId="2630"/>
            <ac:spMk id="22" creationId="{5978DFE2-C4A2-5F54-2FEF-A4EBE9981B5D}"/>
          </ac:spMkLst>
        </pc:spChg>
      </pc:sldChg>
      <pc:sldChg chg="addSp delSp modSp new mod modClrScheme chgLayout">
        <pc:chgData name="Velani, Ankitkumar" userId="039f6639-35cd-4471-8ac8-1e78077ab1db" providerId="ADAL" clId="{870CCB61-0940-49A8-84BC-B7FB445CE002}" dt="2025-07-24T03:03:55.474" v="4467" actId="14100"/>
        <pc:sldMkLst>
          <pc:docMk/>
          <pc:sldMk cId="3635077008" sldId="2631"/>
        </pc:sldMkLst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2" creationId="{56337EB5-ADB4-35FD-F2B3-4DAF163F2946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3" creationId="{11A6A625-DE58-7702-815D-3C95FAE34FF9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4" creationId="{79CD0146-D93D-5CA7-3AED-34ABE0EEC9AB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5" creationId="{91871DBA-E1C8-F3E7-4681-BEFD2C62EBDE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6" creationId="{7C049720-0C4D-617D-FCD3-2CCDE70740AC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7" creationId="{B61DEF9D-06AF-4ED1-B079-DF06103F82B1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8" creationId="{941836A9-3F6D-D6AF-697F-6FFDC1F05763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9" creationId="{B95DA964-B063-0A63-2639-DDF117C34891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10" creationId="{4BB62E96-15DA-F48F-C55F-05BCA73B66BA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11" creationId="{FA0BA05B-2B52-B07B-BC20-A42F8BE057AB}"/>
          </ac:spMkLst>
        </pc:spChg>
        <pc:spChg chg="del">
          <ac:chgData name="Velani, Ankitkumar" userId="039f6639-35cd-4471-8ac8-1e78077ab1db" providerId="ADAL" clId="{870CCB61-0940-49A8-84BC-B7FB445CE002}" dt="2025-07-24T02:32:46.419" v="3833" actId="700"/>
          <ac:spMkLst>
            <pc:docMk/>
            <pc:sldMk cId="3635077008" sldId="2631"/>
            <ac:spMk id="12" creationId="{9C3A861B-1804-E6C2-2196-8A21F9876B2A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3" creationId="{98E37495-23A3-BD61-6507-6807CB6BE8F7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4" creationId="{9372AA87-1147-65B3-35DB-E5AD638B008A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5" creationId="{2585BB9A-1B22-F287-BD9F-18B4D4FB2C58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6" creationId="{2B114B81-3BB3-C7F1-FFC3-30CCD6836EEE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7" creationId="{4EED8C4E-DFD8-F551-3C5A-3753EDD6D2AE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8" creationId="{D5F05526-7FFA-F305-B31A-E2BF0560AF7B}"/>
          </ac:spMkLst>
        </pc:spChg>
        <pc:spChg chg="add del mod ord">
          <ac:chgData name="Velani, Ankitkumar" userId="039f6639-35cd-4471-8ac8-1e78077ab1db" providerId="ADAL" clId="{870CCB61-0940-49A8-84BC-B7FB445CE002}" dt="2025-07-24T02:34:22.246" v="3838" actId="700"/>
          <ac:spMkLst>
            <pc:docMk/>
            <pc:sldMk cId="3635077008" sldId="2631"/>
            <ac:spMk id="19" creationId="{4B69856D-C16C-CF9A-C084-564742416F5F}"/>
          </ac:spMkLst>
        </pc:spChg>
        <pc:spChg chg="add del mod ord">
          <ac:chgData name="Velani, Ankitkumar" userId="039f6639-35cd-4471-8ac8-1e78077ab1db" providerId="ADAL" clId="{870CCB61-0940-49A8-84BC-B7FB445CE002}" dt="2025-07-24T02:34:42.117" v="3843" actId="478"/>
          <ac:spMkLst>
            <pc:docMk/>
            <pc:sldMk cId="3635077008" sldId="2631"/>
            <ac:spMk id="20" creationId="{A035F19E-26C5-51CF-A5BD-0291F1F23DEC}"/>
          </ac:spMkLst>
        </pc:spChg>
        <pc:spChg chg="add del mod ord">
          <ac:chgData name="Velani, Ankitkumar" userId="039f6639-35cd-4471-8ac8-1e78077ab1db" providerId="ADAL" clId="{870CCB61-0940-49A8-84BC-B7FB445CE002}" dt="2025-07-24T02:34:47.111" v="3846" actId="478"/>
          <ac:spMkLst>
            <pc:docMk/>
            <pc:sldMk cId="3635077008" sldId="2631"/>
            <ac:spMk id="21" creationId="{9C4057C1-B4A7-4684-0336-A79DF365CFFD}"/>
          </ac:spMkLst>
        </pc:spChg>
        <pc:spChg chg="add del mod ord">
          <ac:chgData name="Velani, Ankitkumar" userId="039f6639-35cd-4471-8ac8-1e78077ab1db" providerId="ADAL" clId="{870CCB61-0940-49A8-84BC-B7FB445CE002}" dt="2025-07-24T02:34:40.545" v="3842" actId="478"/>
          <ac:spMkLst>
            <pc:docMk/>
            <pc:sldMk cId="3635077008" sldId="2631"/>
            <ac:spMk id="22" creationId="{DA642383-14B6-EA70-7793-C62C46D58676}"/>
          </ac:spMkLst>
        </pc:spChg>
        <pc:spChg chg="add del mod ord">
          <ac:chgData name="Velani, Ankitkumar" userId="039f6639-35cd-4471-8ac8-1e78077ab1db" providerId="ADAL" clId="{870CCB61-0940-49A8-84BC-B7FB445CE002}" dt="2025-07-24T02:34:37.918" v="3841" actId="478"/>
          <ac:spMkLst>
            <pc:docMk/>
            <pc:sldMk cId="3635077008" sldId="2631"/>
            <ac:spMk id="23" creationId="{AD13E68D-2203-D695-B0B8-437619656A41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4" creationId="{E557B8A0-0B5D-1D75-6B88-F25763EE2C06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5" creationId="{6B6DA605-7C90-6623-1A29-8C7C63598D5D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6" creationId="{A9FE2AB8-D891-EE8D-CAC1-A082C0FF82C2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7" creationId="{5D19CD5B-0E69-FC33-E029-3ADB3FFA67F8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8" creationId="{A0D52D56-99EC-9319-A838-01D4DF093741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29" creationId="{05DDCCDD-D5EC-2AA3-383F-F0D203498706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30" creationId="{D7AD138D-CC06-2743-0B27-633338B94E09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31" creationId="{7D1A8AF9-40B3-AD3C-3F2A-7B1C632049E3}"/>
          </ac:spMkLst>
        </pc:spChg>
        <pc:spChg chg="add del mod ord">
          <ac:chgData name="Velani, Ankitkumar" userId="039f6639-35cd-4471-8ac8-1e78077ab1db" providerId="ADAL" clId="{870CCB61-0940-49A8-84BC-B7FB445CE002}" dt="2025-07-24T02:34:36.179" v="3839" actId="700"/>
          <ac:spMkLst>
            <pc:docMk/>
            <pc:sldMk cId="3635077008" sldId="2631"/>
            <ac:spMk id="32" creationId="{47C90098-7345-4EB5-174C-70566A05D37F}"/>
          </ac:spMkLst>
        </pc:spChg>
        <pc:spChg chg="add del mod">
          <ac:chgData name="Velani, Ankitkumar" userId="039f6639-35cd-4471-8ac8-1e78077ab1db" providerId="ADAL" clId="{870CCB61-0940-49A8-84BC-B7FB445CE002}" dt="2025-07-24T02:50:39.007" v="4054" actId="478"/>
          <ac:spMkLst>
            <pc:docMk/>
            <pc:sldMk cId="3635077008" sldId="2631"/>
            <ac:spMk id="37" creationId="{890D4798-B0FE-3CD8-9917-EA3ED294F929}"/>
          </ac:spMkLst>
        </pc:spChg>
        <pc:spChg chg="add del mod">
          <ac:chgData name="Velani, Ankitkumar" userId="039f6639-35cd-4471-8ac8-1e78077ab1db" providerId="ADAL" clId="{870CCB61-0940-49A8-84BC-B7FB445CE002}" dt="2025-07-24T02:50:41.044" v="4055" actId="478"/>
          <ac:spMkLst>
            <pc:docMk/>
            <pc:sldMk cId="3635077008" sldId="2631"/>
            <ac:spMk id="39" creationId="{C6D2BE76-FD9F-AF58-233C-14AB16EEA746}"/>
          </ac:spMkLst>
        </pc:spChg>
        <pc:spChg chg="add del mod">
          <ac:chgData name="Velani, Ankitkumar" userId="039f6639-35cd-4471-8ac8-1e78077ab1db" providerId="ADAL" clId="{870CCB61-0940-49A8-84BC-B7FB445CE002}" dt="2025-07-24T02:51:42.591" v="4112" actId="478"/>
          <ac:spMkLst>
            <pc:docMk/>
            <pc:sldMk cId="3635077008" sldId="2631"/>
            <ac:spMk id="40" creationId="{08B93134-0D13-8344-8BD5-E328DC900413}"/>
          </ac:spMkLst>
        </pc:spChg>
        <pc:spChg chg="add mod">
          <ac:chgData name="Velani, Ankitkumar" userId="039f6639-35cd-4471-8ac8-1e78077ab1db" providerId="ADAL" clId="{870CCB61-0940-49A8-84BC-B7FB445CE002}" dt="2025-07-24T03:03:55.474" v="4467" actId="14100"/>
          <ac:spMkLst>
            <pc:docMk/>
            <pc:sldMk cId="3635077008" sldId="2631"/>
            <ac:spMk id="41" creationId="{D623F4E6-8056-5AAE-B3C1-36E70FE0E830}"/>
          </ac:spMkLst>
        </pc:spChg>
        <pc:graphicFrameChg chg="add del mod modGraphic">
          <ac:chgData name="Velani, Ankitkumar" userId="039f6639-35cd-4471-8ac8-1e78077ab1db" providerId="ADAL" clId="{870CCB61-0940-49A8-84BC-B7FB445CE002}" dt="2025-07-24T02:37:56.830" v="3859" actId="478"/>
          <ac:graphicFrameMkLst>
            <pc:docMk/>
            <pc:sldMk cId="3635077008" sldId="2631"/>
            <ac:graphicFrameMk id="33" creationId="{F56C8B5D-5A11-688E-6901-3185B3CD30B2}"/>
          </ac:graphicFrameMkLst>
        </pc:graphicFrameChg>
        <pc:graphicFrameChg chg="add del mod modGraphic">
          <ac:chgData name="Velani, Ankitkumar" userId="039f6639-35cd-4471-8ac8-1e78077ab1db" providerId="ADAL" clId="{870CCB61-0940-49A8-84BC-B7FB445CE002}" dt="2025-07-24T02:43:34.712" v="3880" actId="478"/>
          <ac:graphicFrameMkLst>
            <pc:docMk/>
            <pc:sldMk cId="3635077008" sldId="2631"/>
            <ac:graphicFrameMk id="34" creationId="{3DBB80D5-6F74-F19A-ADD3-C597D8D2CE59}"/>
          </ac:graphicFrameMkLst>
        </pc:graphicFrameChg>
        <pc:graphicFrameChg chg="add mod modGraphic">
          <ac:chgData name="Velani, Ankitkumar" userId="039f6639-35cd-4471-8ac8-1e78077ab1db" providerId="ADAL" clId="{870CCB61-0940-49A8-84BC-B7FB445CE002}" dt="2025-07-24T03:02:08.588" v="4442" actId="14100"/>
          <ac:graphicFrameMkLst>
            <pc:docMk/>
            <pc:sldMk cId="3635077008" sldId="2631"/>
            <ac:graphicFrameMk id="35" creationId="{5CE3935B-2E02-AA1E-90E2-8E66CEC86CC6}"/>
          </ac:graphicFrameMkLst>
        </pc:graphicFrameChg>
      </pc:sldChg>
      <pc:sldChg chg="addSp delSp modSp add mod">
        <pc:chgData name="Velani, Ankitkumar" userId="039f6639-35cd-4471-8ac8-1e78077ab1db" providerId="ADAL" clId="{870CCB61-0940-49A8-84BC-B7FB445CE002}" dt="2025-07-24T03:04:26.941" v="4475" actId="113"/>
        <pc:sldMkLst>
          <pc:docMk/>
          <pc:sldMk cId="4012705531" sldId="2632"/>
        </pc:sldMkLst>
        <pc:spChg chg="add mod">
          <ac:chgData name="Velani, Ankitkumar" userId="039f6639-35cd-4471-8ac8-1e78077ab1db" providerId="ADAL" clId="{870CCB61-0940-49A8-84BC-B7FB445CE002}" dt="2025-07-24T03:04:19.365" v="4470" actId="113"/>
          <ac:spMkLst>
            <pc:docMk/>
            <pc:sldMk cId="4012705531" sldId="2632"/>
            <ac:spMk id="3" creationId="{BD721160-7ACE-ACB9-5C19-F1C97D7325BE}"/>
          </ac:spMkLst>
        </pc:spChg>
        <pc:spChg chg="add mod">
          <ac:chgData name="Velani, Ankitkumar" userId="039f6639-35cd-4471-8ac8-1e78077ab1db" providerId="ADAL" clId="{870CCB61-0940-49A8-84BC-B7FB445CE002}" dt="2025-07-24T03:04:20.795" v="4471" actId="113"/>
          <ac:spMkLst>
            <pc:docMk/>
            <pc:sldMk cId="4012705531" sldId="2632"/>
            <ac:spMk id="4" creationId="{A24B211F-2302-B080-15CC-E6FE71BB3B1F}"/>
          </ac:spMkLst>
        </pc:spChg>
        <pc:spChg chg="add mod">
          <ac:chgData name="Velani, Ankitkumar" userId="039f6639-35cd-4471-8ac8-1e78077ab1db" providerId="ADAL" clId="{870CCB61-0940-49A8-84BC-B7FB445CE002}" dt="2025-07-24T03:04:22.030" v="4472" actId="113"/>
          <ac:spMkLst>
            <pc:docMk/>
            <pc:sldMk cId="4012705531" sldId="2632"/>
            <ac:spMk id="5" creationId="{7C514FEF-EF82-85A5-1425-E7398F3111E9}"/>
          </ac:spMkLst>
        </pc:spChg>
        <pc:spChg chg="add mod">
          <ac:chgData name="Velani, Ankitkumar" userId="039f6639-35cd-4471-8ac8-1e78077ab1db" providerId="ADAL" clId="{870CCB61-0940-49A8-84BC-B7FB445CE002}" dt="2025-07-24T03:04:23.619" v="4473" actId="113"/>
          <ac:spMkLst>
            <pc:docMk/>
            <pc:sldMk cId="4012705531" sldId="2632"/>
            <ac:spMk id="6" creationId="{116CA508-1C99-0DE8-C9EF-7EFA0C96FE58}"/>
          </ac:spMkLst>
        </pc:spChg>
        <pc:spChg chg="add mod">
          <ac:chgData name="Velani, Ankitkumar" userId="039f6639-35cd-4471-8ac8-1e78077ab1db" providerId="ADAL" clId="{870CCB61-0940-49A8-84BC-B7FB445CE002}" dt="2025-07-24T03:04:25.291" v="4474" actId="113"/>
          <ac:spMkLst>
            <pc:docMk/>
            <pc:sldMk cId="4012705531" sldId="2632"/>
            <ac:spMk id="7" creationId="{FC7B4270-B3C0-7804-3AB6-86D7160229FA}"/>
          </ac:spMkLst>
        </pc:spChg>
        <pc:spChg chg="add mod">
          <ac:chgData name="Velani, Ankitkumar" userId="039f6639-35cd-4471-8ac8-1e78077ab1db" providerId="ADAL" clId="{870CCB61-0940-49A8-84BC-B7FB445CE002}" dt="2025-07-24T03:04:26.941" v="4475" actId="113"/>
          <ac:spMkLst>
            <pc:docMk/>
            <pc:sldMk cId="4012705531" sldId="2632"/>
            <ac:spMk id="8" creationId="{F63095F8-0F99-C741-9737-7D714414ED2E}"/>
          </ac:spMkLst>
        </pc:spChg>
        <pc:spChg chg="add del mod">
          <ac:chgData name="Velani, Ankitkumar" userId="039f6639-35cd-4471-8ac8-1e78077ab1db" providerId="ADAL" clId="{870CCB61-0940-49A8-84BC-B7FB445CE002}" dt="2025-07-24T02:57:43.808" v="4379" actId="478"/>
          <ac:spMkLst>
            <pc:docMk/>
            <pc:sldMk cId="4012705531" sldId="2632"/>
            <ac:spMk id="17" creationId="{6A15B57E-E77B-0E56-0E45-1C9AA6F60F05}"/>
          </ac:spMkLst>
        </pc:spChg>
        <pc:spChg chg="mod">
          <ac:chgData name="Velani, Ankitkumar" userId="039f6639-35cd-4471-8ac8-1e78077ab1db" providerId="ADAL" clId="{870CCB61-0940-49A8-84BC-B7FB445CE002}" dt="2025-07-24T03:04:17.561" v="4469" actId="113"/>
          <ac:spMkLst>
            <pc:docMk/>
            <pc:sldMk cId="4012705531" sldId="2632"/>
            <ac:spMk id="40" creationId="{08B93134-0D13-8344-8BD5-E328DC900413}"/>
          </ac:spMkLst>
        </pc:spChg>
        <pc:cxnChg chg="add del">
          <ac:chgData name="Velani, Ankitkumar" userId="039f6639-35cd-4471-8ac8-1e78077ab1db" providerId="ADAL" clId="{870CCB61-0940-49A8-84BC-B7FB445CE002}" dt="2025-07-24T02:55:08.890" v="4304" actId="478"/>
          <ac:cxnSpMkLst>
            <pc:docMk/>
            <pc:sldMk cId="4012705531" sldId="2632"/>
            <ac:cxnSpMk id="10" creationId="{2EFB5C69-2CFA-EB0D-F874-33C574E7B05E}"/>
          </ac:cxnSpMkLst>
        </pc:cxnChg>
        <pc:cxnChg chg="add mod">
          <ac:chgData name="Velani, Ankitkumar" userId="039f6639-35cd-4471-8ac8-1e78077ab1db" providerId="ADAL" clId="{870CCB61-0940-49A8-84BC-B7FB445CE002}" dt="2025-07-24T02:55:54.507" v="4341" actId="1036"/>
          <ac:cxnSpMkLst>
            <pc:docMk/>
            <pc:sldMk cId="4012705531" sldId="2632"/>
            <ac:cxnSpMk id="12" creationId="{5A281E00-6177-D819-42B5-425A4A79BD15}"/>
          </ac:cxnSpMkLst>
        </pc:cxnChg>
        <pc:cxnChg chg="add mod">
          <ac:chgData name="Velani, Ankitkumar" userId="039f6639-35cd-4471-8ac8-1e78077ab1db" providerId="ADAL" clId="{870CCB61-0940-49A8-84BC-B7FB445CE002}" dt="2025-07-24T02:56:08.770" v="4344" actId="14100"/>
          <ac:cxnSpMkLst>
            <pc:docMk/>
            <pc:sldMk cId="4012705531" sldId="2632"/>
            <ac:cxnSpMk id="13" creationId="{A24A486A-22E9-69A0-47EF-9BD6BAB9135A}"/>
          </ac:cxnSpMkLst>
        </pc:cxnChg>
        <pc:cxnChg chg="add mod">
          <ac:chgData name="Velani, Ankitkumar" userId="039f6639-35cd-4471-8ac8-1e78077ab1db" providerId="ADAL" clId="{870CCB61-0940-49A8-84BC-B7FB445CE002}" dt="2025-07-24T02:56:41.436" v="4367" actId="1037"/>
          <ac:cxnSpMkLst>
            <pc:docMk/>
            <pc:sldMk cId="4012705531" sldId="2632"/>
            <ac:cxnSpMk id="15" creationId="{231ACCF7-F236-0111-2D3B-9C10BBB9113D}"/>
          </ac:cxnSpMkLst>
        </pc:cxnChg>
        <pc:cxnChg chg="add mod">
          <ac:chgData name="Velani, Ankitkumar" userId="039f6639-35cd-4471-8ac8-1e78077ab1db" providerId="ADAL" clId="{870CCB61-0940-49A8-84BC-B7FB445CE002}" dt="2025-07-24T02:57:24.008" v="4374" actId="14100"/>
          <ac:cxnSpMkLst>
            <pc:docMk/>
            <pc:sldMk cId="4012705531" sldId="2632"/>
            <ac:cxnSpMk id="18" creationId="{C457D1ED-C04F-D2C8-D2FC-4F4B841AC5C5}"/>
          </ac:cxnSpMkLst>
        </pc:cxnChg>
        <pc:cxnChg chg="add mod">
          <ac:chgData name="Velani, Ankitkumar" userId="039f6639-35cd-4471-8ac8-1e78077ab1db" providerId="ADAL" clId="{870CCB61-0940-49A8-84BC-B7FB445CE002}" dt="2025-07-24T02:57:32.935" v="4376" actId="1076"/>
          <ac:cxnSpMkLst>
            <pc:docMk/>
            <pc:sldMk cId="4012705531" sldId="2632"/>
            <ac:cxnSpMk id="21" creationId="{9D851FB6-FE24-80D6-5067-7FCA62A7F3DA}"/>
          </ac:cxnSpMkLst>
        </pc:cxnChg>
        <pc:cxnChg chg="add mod">
          <ac:chgData name="Velani, Ankitkumar" userId="039f6639-35cd-4471-8ac8-1e78077ab1db" providerId="ADAL" clId="{870CCB61-0940-49A8-84BC-B7FB445CE002}" dt="2025-07-24T02:57:41.826" v="4378" actId="1076"/>
          <ac:cxnSpMkLst>
            <pc:docMk/>
            <pc:sldMk cId="4012705531" sldId="2632"/>
            <ac:cxnSpMk id="22" creationId="{63739342-9BA5-7FE5-26D1-B9A1E5E407F9}"/>
          </ac:cxnSpMkLst>
        </pc:cxnChg>
      </pc:sldChg>
      <pc:sldChg chg="add del">
        <pc:chgData name="Velani, Ankitkumar" userId="039f6639-35cd-4471-8ac8-1e78077ab1db" providerId="ADAL" clId="{870CCB61-0940-49A8-84BC-B7FB445CE002}" dt="2025-07-24T03:04:08.017" v="4468" actId="2696"/>
        <pc:sldMkLst>
          <pc:docMk/>
          <pc:sldMk cId="376763481" sldId="2633"/>
        </pc:sldMkLst>
      </pc:sldChg>
      <pc:sldChg chg="modSp add mod ord">
        <pc:chgData name="Velani, Ankitkumar" userId="039f6639-35cd-4471-8ac8-1e78077ab1db" providerId="ADAL" clId="{870CCB61-0940-49A8-84BC-B7FB445CE002}" dt="2025-07-24T03:06:33.791" v="4491" actId="1076"/>
        <pc:sldMkLst>
          <pc:docMk/>
          <pc:sldMk cId="1100049663" sldId="2633"/>
        </pc:sldMkLst>
        <pc:spChg chg="mod">
          <ac:chgData name="Velani, Ankitkumar" userId="039f6639-35cd-4471-8ac8-1e78077ab1db" providerId="ADAL" clId="{870CCB61-0940-49A8-84BC-B7FB445CE002}" dt="2025-07-24T03:06:33.791" v="4491" actId="1076"/>
          <ac:spMkLst>
            <pc:docMk/>
            <pc:sldMk cId="1100049663" sldId="2633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6:02.765" v="4488" actId="113"/>
          <ac:spMkLst>
            <pc:docMk/>
            <pc:sldMk cId="1100049663" sldId="2633"/>
            <ac:spMk id="22" creationId="{5978DFE2-C4A2-5F54-2FEF-A4EBE9981B5D}"/>
          </ac:spMkLst>
        </pc:spChg>
      </pc:sldChg>
      <pc:sldChg chg="modSp add mod">
        <pc:chgData name="Velani, Ankitkumar" userId="039f6639-35cd-4471-8ac8-1e78077ab1db" providerId="ADAL" clId="{870CCB61-0940-49A8-84BC-B7FB445CE002}" dt="2025-07-24T03:07:12.677" v="4516" actId="20577"/>
        <pc:sldMkLst>
          <pc:docMk/>
          <pc:sldMk cId="606599360" sldId="2634"/>
        </pc:sldMkLst>
        <pc:spChg chg="mod">
          <ac:chgData name="Velani, Ankitkumar" userId="039f6639-35cd-4471-8ac8-1e78077ab1db" providerId="ADAL" clId="{870CCB61-0940-49A8-84BC-B7FB445CE002}" dt="2025-07-24T03:07:12.677" v="4516" actId="20577"/>
          <ac:spMkLst>
            <pc:docMk/>
            <pc:sldMk cId="606599360" sldId="2634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7:02.222" v="4495" actId="20577"/>
          <ac:spMkLst>
            <pc:docMk/>
            <pc:sldMk cId="606599360" sldId="2634"/>
            <ac:spMk id="22" creationId="{5978DFE2-C4A2-5F54-2FEF-A4EBE9981B5D}"/>
          </ac:spMkLst>
        </pc:spChg>
      </pc:sldChg>
      <pc:sldChg chg="addSp delSp modSp add del mod modClrScheme chgLayout">
        <pc:chgData name="Velani, Ankitkumar" userId="039f6639-35cd-4471-8ac8-1e78077ab1db" providerId="ADAL" clId="{870CCB61-0940-49A8-84BC-B7FB445CE002}" dt="2025-07-24T03:02:46.134" v="4450" actId="2890"/>
        <pc:sldMkLst>
          <pc:docMk/>
          <pc:sldMk cId="1808077171" sldId="2634"/>
        </pc:sldMkLst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2" creationId="{431C0D04-F990-DAA5-26A9-5D2130645127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3" creationId="{B73BD7B8-6E6D-2712-AD38-864F55C4284C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4" creationId="{1A9BFB77-00BB-F022-FE85-E3EA40AA9411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5" creationId="{80D4E9F1-111B-0375-46D7-C4D976DFBDE0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6" creationId="{9C4BD03D-1859-50F9-2CDB-59B485B5FEC6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7" creationId="{01D90A1B-ECD9-CC67-A964-60FDFC6885D0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8" creationId="{CFB2B069-9E67-E873-94A5-78A26E580F11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9" creationId="{74501CDC-797D-9BDF-06DA-F1F62F53D3BA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10" creationId="{ADA3D4B4-42CF-C3CA-6FA2-FD4428BDFEF1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11" creationId="{A5E33409-AA43-E213-F9D1-FA985E1540A9}"/>
          </ac:spMkLst>
        </pc:spChg>
        <pc:spChg chg="add del mod ord">
          <ac:chgData name="Velani, Ankitkumar" userId="039f6639-35cd-4471-8ac8-1e78077ab1db" providerId="ADAL" clId="{870CCB61-0940-49A8-84BC-B7FB445CE002}" dt="2025-07-24T03:02:45.766" v="4449" actId="700"/>
          <ac:spMkLst>
            <pc:docMk/>
            <pc:sldMk cId="1808077171" sldId="2634"/>
            <ac:spMk id="12" creationId="{4A1EE009-B790-5935-A7A9-E95AF1F493B3}"/>
          </ac:spMkLst>
        </pc:spChg>
        <pc:spChg chg="mod">
          <ac:chgData name="Velani, Ankitkumar" userId="039f6639-35cd-4471-8ac8-1e78077ab1db" providerId="ADAL" clId="{870CCB61-0940-49A8-84BC-B7FB445CE002}" dt="2025-07-24T03:02:45.518" v="4448" actId="26606"/>
          <ac:spMkLst>
            <pc:docMk/>
            <pc:sldMk cId="1808077171" sldId="2634"/>
            <ac:spMk id="41" creationId="{D623F4E6-8056-5AAE-B3C1-36E70FE0E830}"/>
          </ac:spMkLst>
        </pc:spChg>
        <pc:spChg chg="add del mod">
          <ac:chgData name="Velani, Ankitkumar" userId="039f6639-35cd-4471-8ac8-1e78077ab1db" providerId="ADAL" clId="{870CCB61-0940-49A8-84BC-B7FB445CE002}" dt="2025-07-24T03:02:42.195" v="4446" actId="26606"/>
          <ac:spMkLst>
            <pc:docMk/>
            <pc:sldMk cId="1808077171" sldId="2634"/>
            <ac:spMk id="46" creationId="{2CE641CE-9B98-B5A7-9341-D24902337905}"/>
          </ac:spMkLst>
        </pc:spChg>
        <pc:spChg chg="add del mod">
          <ac:chgData name="Velani, Ankitkumar" userId="039f6639-35cd-4471-8ac8-1e78077ab1db" providerId="ADAL" clId="{870CCB61-0940-49A8-84BC-B7FB445CE002}" dt="2025-07-24T03:02:42.195" v="4446" actId="26606"/>
          <ac:spMkLst>
            <pc:docMk/>
            <pc:sldMk cId="1808077171" sldId="2634"/>
            <ac:spMk id="48" creationId="{126EB2F3-8539-8C14-9F16-966DAFBFE326}"/>
          </ac:spMkLst>
        </pc:spChg>
        <pc:spChg chg="add del mod">
          <ac:chgData name="Velani, Ankitkumar" userId="039f6639-35cd-4471-8ac8-1e78077ab1db" providerId="ADAL" clId="{870CCB61-0940-49A8-84BC-B7FB445CE002}" dt="2025-07-24T03:02:45.518" v="4448" actId="26606"/>
          <ac:spMkLst>
            <pc:docMk/>
            <pc:sldMk cId="1808077171" sldId="2634"/>
            <ac:spMk id="50" creationId="{A1326E17-52CA-C9A9-D509-11137166CBC4}"/>
          </ac:spMkLst>
        </pc:spChg>
        <pc:spChg chg="add del mod">
          <ac:chgData name="Velani, Ankitkumar" userId="039f6639-35cd-4471-8ac8-1e78077ab1db" providerId="ADAL" clId="{870CCB61-0940-49A8-84BC-B7FB445CE002}" dt="2025-07-24T03:02:45.518" v="4448" actId="26606"/>
          <ac:spMkLst>
            <pc:docMk/>
            <pc:sldMk cId="1808077171" sldId="2634"/>
            <ac:spMk id="51" creationId="{F5ADDB04-C2C3-2A69-2630-FDB332AE747C}"/>
          </ac:spMkLst>
        </pc:spChg>
        <pc:graphicFrameChg chg="mod ord modGraphic">
          <ac:chgData name="Velani, Ankitkumar" userId="039f6639-35cd-4471-8ac8-1e78077ab1db" providerId="ADAL" clId="{870CCB61-0940-49A8-84BC-B7FB445CE002}" dt="2025-07-24T03:02:45.518" v="4448" actId="26606"/>
          <ac:graphicFrameMkLst>
            <pc:docMk/>
            <pc:sldMk cId="1808077171" sldId="2634"/>
            <ac:graphicFrameMk id="35" creationId="{5CE3935B-2E02-AA1E-90E2-8E66CEC86CC6}"/>
          </ac:graphicFrameMkLst>
        </pc:graphicFrameChg>
      </pc:sldChg>
      <pc:sldChg chg="new del">
        <pc:chgData name="Velani, Ankitkumar" userId="039f6639-35cd-4471-8ac8-1e78077ab1db" providerId="ADAL" clId="{870CCB61-0940-49A8-84BC-B7FB445CE002}" dt="2025-07-24T03:06:54.665" v="4493" actId="2696"/>
        <pc:sldMkLst>
          <pc:docMk/>
          <pc:sldMk cId="2276279653" sldId="2634"/>
        </pc:sldMkLst>
      </pc:sldChg>
      <pc:sldChg chg="modSp add mod">
        <pc:chgData name="Velani, Ankitkumar" userId="039f6639-35cd-4471-8ac8-1e78077ab1db" providerId="ADAL" clId="{870CCB61-0940-49A8-84BC-B7FB445CE002}" dt="2025-07-24T03:07:52.781" v="4525" actId="20577"/>
        <pc:sldMkLst>
          <pc:docMk/>
          <pc:sldMk cId="500398967" sldId="2635"/>
        </pc:sldMkLst>
        <pc:spChg chg="mod">
          <ac:chgData name="Velani, Ankitkumar" userId="039f6639-35cd-4471-8ac8-1e78077ab1db" providerId="ADAL" clId="{870CCB61-0940-49A8-84BC-B7FB445CE002}" dt="2025-07-24T03:07:52.781" v="4525" actId="20577"/>
          <ac:spMkLst>
            <pc:docMk/>
            <pc:sldMk cId="500398967" sldId="2635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7:49.111" v="4518" actId="20577"/>
          <ac:spMkLst>
            <pc:docMk/>
            <pc:sldMk cId="500398967" sldId="2635"/>
            <ac:spMk id="22" creationId="{5978DFE2-C4A2-5F54-2FEF-A4EBE9981B5D}"/>
          </ac:spMkLst>
        </pc:spChg>
      </pc:sldChg>
      <pc:sldChg chg="modSp add mod">
        <pc:chgData name="Velani, Ankitkumar" userId="039f6639-35cd-4471-8ac8-1e78077ab1db" providerId="ADAL" clId="{870CCB61-0940-49A8-84BC-B7FB445CE002}" dt="2025-07-24T03:08:19.564" v="4541" actId="20577"/>
        <pc:sldMkLst>
          <pc:docMk/>
          <pc:sldMk cId="4233163080" sldId="2636"/>
        </pc:sldMkLst>
        <pc:spChg chg="mod">
          <ac:chgData name="Velani, Ankitkumar" userId="039f6639-35cd-4471-8ac8-1e78077ab1db" providerId="ADAL" clId="{870CCB61-0940-49A8-84BC-B7FB445CE002}" dt="2025-07-24T03:08:19.564" v="4541" actId="20577"/>
          <ac:spMkLst>
            <pc:docMk/>
            <pc:sldMk cId="4233163080" sldId="2636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8:12.411" v="4529" actId="242"/>
          <ac:spMkLst>
            <pc:docMk/>
            <pc:sldMk cId="4233163080" sldId="2636"/>
            <ac:spMk id="22" creationId="{5978DFE2-C4A2-5F54-2FEF-A4EBE9981B5D}"/>
          </ac:spMkLst>
        </pc:spChg>
      </pc:sldChg>
      <pc:sldChg chg="modSp add mod">
        <pc:chgData name="Velani, Ankitkumar" userId="039f6639-35cd-4471-8ac8-1e78077ab1db" providerId="ADAL" clId="{870CCB61-0940-49A8-84BC-B7FB445CE002}" dt="2025-07-24T03:09:34.314" v="4566" actId="113"/>
        <pc:sldMkLst>
          <pc:docMk/>
          <pc:sldMk cId="1112689672" sldId="2637"/>
        </pc:sldMkLst>
        <pc:spChg chg="mod">
          <ac:chgData name="Velani, Ankitkumar" userId="039f6639-35cd-4471-8ac8-1e78077ab1db" providerId="ADAL" clId="{870CCB61-0940-49A8-84BC-B7FB445CE002}" dt="2025-07-24T03:09:34.314" v="4566" actId="113"/>
          <ac:spMkLst>
            <pc:docMk/>
            <pc:sldMk cId="1112689672" sldId="2637"/>
            <ac:spMk id="21" creationId="{0BBF69F3-6E7A-1BEC-9FA9-D54CF3E390B4}"/>
          </ac:spMkLst>
        </pc:spChg>
        <pc:spChg chg="mod">
          <ac:chgData name="Velani, Ankitkumar" userId="039f6639-35cd-4471-8ac8-1e78077ab1db" providerId="ADAL" clId="{870CCB61-0940-49A8-84BC-B7FB445CE002}" dt="2025-07-24T03:09:13.891" v="4547" actId="242"/>
          <ac:spMkLst>
            <pc:docMk/>
            <pc:sldMk cId="1112689672" sldId="2637"/>
            <ac:spMk id="22" creationId="{5978DFE2-C4A2-5F54-2FEF-A4EBE9981B5D}"/>
          </ac:spMkLst>
        </pc:spChg>
      </pc:sldChg>
      <pc:sldChg chg="modSp new del mod">
        <pc:chgData name="Velani, Ankitkumar" userId="039f6639-35cd-4471-8ac8-1e78077ab1db" providerId="ADAL" clId="{870CCB61-0940-49A8-84BC-B7FB445CE002}" dt="2025-07-24T03:08:59.413" v="4544" actId="2696"/>
        <pc:sldMkLst>
          <pc:docMk/>
          <pc:sldMk cId="1921369847" sldId="2637"/>
        </pc:sldMkLst>
        <pc:spChg chg="mod">
          <ac:chgData name="Velani, Ankitkumar" userId="039f6639-35cd-4471-8ac8-1e78077ab1db" providerId="ADAL" clId="{870CCB61-0940-49A8-84BC-B7FB445CE002}" dt="2025-07-24T03:08:54.528" v="4543" actId="20577"/>
          <ac:spMkLst>
            <pc:docMk/>
            <pc:sldMk cId="1921369847" sldId="2637"/>
            <ac:spMk id="3" creationId="{00AB2CB4-C612-E5E2-8CC7-089230712EF0}"/>
          </ac:spMkLst>
        </pc:spChg>
      </pc:sldChg>
      <pc:sldChg chg="addSp delSp modSp new mod setBg modClrScheme chgLayout">
        <pc:chgData name="Velani, Ankitkumar" userId="039f6639-35cd-4471-8ac8-1e78077ab1db" providerId="ADAL" clId="{870CCB61-0940-49A8-84BC-B7FB445CE002}" dt="2025-07-24T03:20:23.704" v="4809" actId="20577"/>
        <pc:sldMkLst>
          <pc:docMk/>
          <pc:sldMk cId="1922467944" sldId="2638"/>
        </pc:sldMkLst>
        <pc:spChg chg="del mod ord">
          <ac:chgData name="Velani, Ankitkumar" userId="039f6639-35cd-4471-8ac8-1e78077ab1db" providerId="ADAL" clId="{870CCB61-0940-49A8-84BC-B7FB445CE002}" dt="2025-07-24T03:09:53.928" v="4568" actId="700"/>
          <ac:spMkLst>
            <pc:docMk/>
            <pc:sldMk cId="1922467944" sldId="2638"/>
            <ac:spMk id="2" creationId="{4DA02F1A-48AF-4C59-B845-6BE1FE5991E1}"/>
          </ac:spMkLst>
        </pc:spChg>
        <pc:spChg chg="del mod ord">
          <ac:chgData name="Velani, Ankitkumar" userId="039f6639-35cd-4471-8ac8-1e78077ab1db" providerId="ADAL" clId="{870CCB61-0940-49A8-84BC-B7FB445CE002}" dt="2025-07-24T03:09:53.928" v="4568" actId="700"/>
          <ac:spMkLst>
            <pc:docMk/>
            <pc:sldMk cId="1922467944" sldId="2638"/>
            <ac:spMk id="3" creationId="{3E05C1F6-70C1-E96E-1D34-FE7F12086F1F}"/>
          </ac:spMkLst>
        </pc:spChg>
        <pc:spChg chg="add del mod ord">
          <ac:chgData name="Velani, Ankitkumar" userId="039f6639-35cd-4471-8ac8-1e78077ab1db" providerId="ADAL" clId="{870CCB61-0940-49A8-84BC-B7FB445CE002}" dt="2025-07-24T03:10:20.721" v="4583" actId="478"/>
          <ac:spMkLst>
            <pc:docMk/>
            <pc:sldMk cId="1922467944" sldId="2638"/>
            <ac:spMk id="4" creationId="{5CC66112-3868-ACC3-40B7-90D2F616D544}"/>
          </ac:spMkLst>
        </pc:spChg>
        <pc:spChg chg="add del mod ord">
          <ac:chgData name="Velani, Ankitkumar" userId="039f6639-35cd-4471-8ac8-1e78077ab1db" providerId="ADAL" clId="{870CCB61-0940-49A8-84BC-B7FB445CE002}" dt="2025-07-24T03:11:28.729" v="4601" actId="478"/>
          <ac:spMkLst>
            <pc:docMk/>
            <pc:sldMk cId="1922467944" sldId="2638"/>
            <ac:spMk id="5" creationId="{5062CFB3-097A-A6CA-5A4A-75027F98EC48}"/>
          </ac:spMkLst>
        </pc:spChg>
        <pc:spChg chg="add del mod ord">
          <ac:chgData name="Velani, Ankitkumar" userId="039f6639-35cd-4471-8ac8-1e78077ab1db" providerId="ADAL" clId="{870CCB61-0940-49A8-84BC-B7FB445CE002}" dt="2025-07-24T03:10:30.807" v="4586" actId="478"/>
          <ac:spMkLst>
            <pc:docMk/>
            <pc:sldMk cId="1922467944" sldId="2638"/>
            <ac:spMk id="6" creationId="{8D979111-8900-CB37-8C39-3EE36DDC254E}"/>
          </ac:spMkLst>
        </pc:spChg>
        <pc:spChg chg="add mod">
          <ac:chgData name="Velani, Ankitkumar" userId="039f6639-35cd-4471-8ac8-1e78077ab1db" providerId="ADAL" clId="{870CCB61-0940-49A8-84BC-B7FB445CE002}" dt="2025-07-24T03:10:58.832" v="4600" actId="20577"/>
          <ac:spMkLst>
            <pc:docMk/>
            <pc:sldMk cId="1922467944" sldId="2638"/>
            <ac:spMk id="8" creationId="{E570BBE7-4BDA-A966-EDAE-D43A57D6DD57}"/>
          </ac:spMkLst>
        </pc:spChg>
        <pc:spChg chg="add del mod">
          <ac:chgData name="Velani, Ankitkumar" userId="039f6639-35cd-4471-8ac8-1e78077ab1db" providerId="ADAL" clId="{870CCB61-0940-49A8-84BC-B7FB445CE002}" dt="2025-07-24T03:13:26.801" v="4624" actId="478"/>
          <ac:spMkLst>
            <pc:docMk/>
            <pc:sldMk cId="1922467944" sldId="2638"/>
            <ac:spMk id="9" creationId="{E5AD5022-15D6-D4DE-8DBF-6E49AE07167E}"/>
          </ac:spMkLst>
        </pc:spChg>
        <pc:spChg chg="add del mod">
          <ac:chgData name="Velani, Ankitkumar" userId="039f6639-35cd-4471-8ac8-1e78077ab1db" providerId="ADAL" clId="{870CCB61-0940-49A8-84BC-B7FB445CE002}" dt="2025-07-24T03:13:58.280" v="4630" actId="478"/>
          <ac:spMkLst>
            <pc:docMk/>
            <pc:sldMk cId="1922467944" sldId="2638"/>
            <ac:spMk id="10" creationId="{F04C2FF3-EA21-EAD9-0640-52350F832DE9}"/>
          </ac:spMkLst>
        </pc:spChg>
        <pc:spChg chg="add mod">
          <ac:chgData name="Velani, Ankitkumar" userId="039f6639-35cd-4471-8ac8-1e78077ab1db" providerId="ADAL" clId="{870CCB61-0940-49A8-84BC-B7FB445CE002}" dt="2025-07-24T03:16:36.539" v="4752" actId="20577"/>
          <ac:spMkLst>
            <pc:docMk/>
            <pc:sldMk cId="1922467944" sldId="2638"/>
            <ac:spMk id="14" creationId="{D263CEC2-0657-64D6-774E-0181AE77DFA3}"/>
          </ac:spMkLst>
        </pc:spChg>
        <pc:spChg chg="add mod">
          <ac:chgData name="Velani, Ankitkumar" userId="039f6639-35cd-4471-8ac8-1e78077ab1db" providerId="ADAL" clId="{870CCB61-0940-49A8-84BC-B7FB445CE002}" dt="2025-07-24T03:15:45.943" v="4695" actId="21"/>
          <ac:spMkLst>
            <pc:docMk/>
            <pc:sldMk cId="1922467944" sldId="2638"/>
            <ac:spMk id="16" creationId="{F2533013-22F2-2464-F974-513D5DEC9E67}"/>
          </ac:spMkLst>
        </pc:spChg>
        <pc:spChg chg="add mod">
          <ac:chgData name="Velani, Ankitkumar" userId="039f6639-35cd-4471-8ac8-1e78077ab1db" providerId="ADAL" clId="{870CCB61-0940-49A8-84BC-B7FB445CE002}" dt="2025-07-24T03:20:23.704" v="4809" actId="20577"/>
          <ac:spMkLst>
            <pc:docMk/>
            <pc:sldMk cId="1922467944" sldId="2638"/>
            <ac:spMk id="17" creationId="{E36293DB-7E12-7C31-09C9-330191FFD66C}"/>
          </ac:spMkLst>
        </pc:spChg>
        <pc:spChg chg="add del">
          <ac:chgData name="Velani, Ankitkumar" userId="039f6639-35cd-4471-8ac8-1e78077ab1db" providerId="ADAL" clId="{870CCB61-0940-49A8-84BC-B7FB445CE002}" dt="2025-07-24T03:17:07.433" v="4756" actId="478"/>
          <ac:spMkLst>
            <pc:docMk/>
            <pc:sldMk cId="1922467944" sldId="2638"/>
            <ac:spMk id="18" creationId="{D24268E1-9C0C-7B23-506C-41DCC7D0B362}"/>
          </ac:spMkLst>
        </pc:spChg>
        <pc:picChg chg="add del mod">
          <ac:chgData name="Velani, Ankitkumar" userId="039f6639-35cd-4471-8ac8-1e78077ab1db" providerId="ADAL" clId="{870CCB61-0940-49A8-84BC-B7FB445CE002}" dt="2025-07-24T03:13:55.384" v="4628" actId="1076"/>
          <ac:picMkLst>
            <pc:docMk/>
            <pc:sldMk cId="1922467944" sldId="2638"/>
            <ac:picMk id="12" creationId="{66FE8654-CD38-21F1-025B-36553697B8DB}"/>
          </ac:picMkLst>
        </pc:picChg>
        <pc:picChg chg="add mod">
          <ac:chgData name="Velani, Ankitkumar" userId="039f6639-35cd-4471-8ac8-1e78077ab1db" providerId="ADAL" clId="{870CCB61-0940-49A8-84BC-B7FB445CE002}" dt="2025-07-24T03:14:03.953" v="4631" actId="1076"/>
          <ac:picMkLst>
            <pc:docMk/>
            <pc:sldMk cId="1922467944" sldId="2638"/>
            <ac:picMk id="13" creationId="{5C5243E0-4A06-D803-94A5-A4FBF81E76E3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4T04:34:37.279" v="5049" actId="404"/>
        <pc:sldMkLst>
          <pc:docMk/>
          <pc:sldMk cId="2656091901" sldId="2639"/>
        </pc:sldMkLst>
        <pc:spChg chg="del mod ord">
          <ac:chgData name="Velani, Ankitkumar" userId="039f6639-35cd-4471-8ac8-1e78077ab1db" providerId="ADAL" clId="{870CCB61-0940-49A8-84BC-B7FB445CE002}" dt="2025-07-24T04:18:58.151" v="4811" actId="700"/>
          <ac:spMkLst>
            <pc:docMk/>
            <pc:sldMk cId="2656091901" sldId="2639"/>
            <ac:spMk id="2" creationId="{B54F2FDC-B36C-971D-59E8-06DB715CF8C8}"/>
          </ac:spMkLst>
        </pc:spChg>
        <pc:spChg chg="del mod ord">
          <ac:chgData name="Velani, Ankitkumar" userId="039f6639-35cd-4471-8ac8-1e78077ab1db" providerId="ADAL" clId="{870CCB61-0940-49A8-84BC-B7FB445CE002}" dt="2025-07-24T04:18:58.151" v="4811" actId="700"/>
          <ac:spMkLst>
            <pc:docMk/>
            <pc:sldMk cId="2656091901" sldId="2639"/>
            <ac:spMk id="3" creationId="{0FC16EAB-E75E-928B-B0B4-DBC18250F53D}"/>
          </ac:spMkLst>
        </pc:spChg>
        <pc:spChg chg="add mod ord">
          <ac:chgData name="Velani, Ankitkumar" userId="039f6639-35cd-4471-8ac8-1e78077ab1db" providerId="ADAL" clId="{870CCB61-0940-49A8-84BC-B7FB445CE002}" dt="2025-07-24T04:30:05.885" v="4993"/>
          <ac:spMkLst>
            <pc:docMk/>
            <pc:sldMk cId="2656091901" sldId="2639"/>
            <ac:spMk id="4" creationId="{74489761-55C4-FA30-E15B-AF69EDD6F024}"/>
          </ac:spMkLst>
        </pc:spChg>
        <pc:spChg chg="add mod ord">
          <ac:chgData name="Velani, Ankitkumar" userId="039f6639-35cd-4471-8ac8-1e78077ab1db" providerId="ADAL" clId="{870CCB61-0940-49A8-84BC-B7FB445CE002}" dt="2025-07-24T04:34:37.279" v="5049" actId="404"/>
          <ac:spMkLst>
            <pc:docMk/>
            <pc:sldMk cId="2656091901" sldId="2639"/>
            <ac:spMk id="5" creationId="{CC12CF99-ECA6-4B17-3D17-582FBF80A623}"/>
          </ac:spMkLst>
        </pc:spChg>
        <pc:spChg chg="add mod ord">
          <ac:chgData name="Velani, Ankitkumar" userId="039f6639-35cd-4471-8ac8-1e78077ab1db" providerId="ADAL" clId="{870CCB61-0940-49A8-84BC-B7FB445CE002}" dt="2025-07-24T04:33:38.648" v="5039" actId="1035"/>
          <ac:spMkLst>
            <pc:docMk/>
            <pc:sldMk cId="2656091901" sldId="2639"/>
            <ac:spMk id="6" creationId="{1D1E3D45-6DF7-7F90-7393-DEF8D74FFB59}"/>
          </ac:spMkLst>
        </pc:spChg>
        <pc:picChg chg="add mod">
          <ac:chgData name="Velani, Ankitkumar" userId="039f6639-35cd-4471-8ac8-1e78077ab1db" providerId="ADAL" clId="{870CCB61-0940-49A8-84BC-B7FB445CE002}" dt="2025-07-24T04:33:15.751" v="5027" actId="1076"/>
          <ac:picMkLst>
            <pc:docMk/>
            <pc:sldMk cId="2656091901" sldId="2639"/>
            <ac:picMk id="1026" creationId="{946CF714-BE57-E741-9F94-AE13B7A674A9}"/>
          </ac:picMkLst>
        </pc:picChg>
      </pc:sldChg>
      <pc:sldChg chg="addSp delSp modSp new mod modClrScheme chgLayout">
        <pc:chgData name="Velani, Ankitkumar" userId="039f6639-35cd-4471-8ac8-1e78077ab1db" providerId="ADAL" clId="{870CCB61-0940-49A8-84BC-B7FB445CE002}" dt="2025-07-24T04:29:39.250" v="4992" actId="27636"/>
        <pc:sldMkLst>
          <pc:docMk/>
          <pc:sldMk cId="2230869599" sldId="2640"/>
        </pc:sldMkLst>
        <pc:spChg chg="del mod ord">
          <ac:chgData name="Velani, Ankitkumar" userId="039f6639-35cd-4471-8ac8-1e78077ab1db" providerId="ADAL" clId="{870CCB61-0940-49A8-84BC-B7FB445CE002}" dt="2025-07-24T04:20:08.630" v="4823" actId="700"/>
          <ac:spMkLst>
            <pc:docMk/>
            <pc:sldMk cId="2230869599" sldId="2640"/>
            <ac:spMk id="2" creationId="{3EDAA210-E427-5286-595B-4F4D1F719D7E}"/>
          </ac:spMkLst>
        </pc:spChg>
        <pc:spChg chg="del mod ord">
          <ac:chgData name="Velani, Ankitkumar" userId="039f6639-35cd-4471-8ac8-1e78077ab1db" providerId="ADAL" clId="{870CCB61-0940-49A8-84BC-B7FB445CE002}" dt="2025-07-24T04:20:08.630" v="4823" actId="700"/>
          <ac:spMkLst>
            <pc:docMk/>
            <pc:sldMk cId="2230869599" sldId="2640"/>
            <ac:spMk id="3" creationId="{0E0EEC32-5D74-AA7A-3A1B-844CE13A3601}"/>
          </ac:spMkLst>
        </pc:spChg>
        <pc:spChg chg="add del mod ord">
          <ac:chgData name="Velani, Ankitkumar" userId="039f6639-35cd-4471-8ac8-1e78077ab1db" providerId="ADAL" clId="{870CCB61-0940-49A8-84BC-B7FB445CE002}" dt="2025-07-24T04:21:55.044" v="4842" actId="478"/>
          <ac:spMkLst>
            <pc:docMk/>
            <pc:sldMk cId="2230869599" sldId="2640"/>
            <ac:spMk id="4" creationId="{A48B3104-7990-2DC6-708F-13943CE653DA}"/>
          </ac:spMkLst>
        </pc:spChg>
        <pc:spChg chg="add mod ord">
          <ac:chgData name="Velani, Ankitkumar" userId="039f6639-35cd-4471-8ac8-1e78077ab1db" providerId="ADAL" clId="{870CCB61-0940-49A8-84BC-B7FB445CE002}" dt="2025-07-24T04:29:29.436" v="4990" actId="27636"/>
          <ac:spMkLst>
            <pc:docMk/>
            <pc:sldMk cId="2230869599" sldId="2640"/>
            <ac:spMk id="5" creationId="{E0DBDDFA-C675-BC7A-C2BB-819BD6FA24A9}"/>
          </ac:spMkLst>
        </pc:spChg>
        <pc:spChg chg="add mod ord">
          <ac:chgData name="Velani, Ankitkumar" userId="039f6639-35cd-4471-8ac8-1e78077ab1db" providerId="ADAL" clId="{870CCB61-0940-49A8-84BC-B7FB445CE002}" dt="2025-07-24T04:29:39.250" v="4992" actId="27636"/>
          <ac:spMkLst>
            <pc:docMk/>
            <pc:sldMk cId="2230869599" sldId="2640"/>
            <ac:spMk id="6" creationId="{9BD93E03-903C-245B-C22B-BE0A295AC039}"/>
          </ac:spMkLst>
        </pc:spChg>
        <pc:spChg chg="add mod ord">
          <ac:chgData name="Velani, Ankitkumar" userId="039f6639-35cd-4471-8ac8-1e78077ab1db" providerId="ADAL" clId="{870CCB61-0940-49A8-84BC-B7FB445CE002}" dt="2025-07-24T04:28:18.252" v="4968" actId="1038"/>
          <ac:spMkLst>
            <pc:docMk/>
            <pc:sldMk cId="2230869599" sldId="2640"/>
            <ac:spMk id="7" creationId="{54A2010B-B0D4-CB95-BDAF-E1BCA6F2C2E8}"/>
          </ac:spMkLst>
        </pc:spChg>
        <pc:spChg chg="add mod ord">
          <ac:chgData name="Velani, Ankitkumar" userId="039f6639-35cd-4471-8ac8-1e78077ab1db" providerId="ADAL" clId="{870CCB61-0940-49A8-84BC-B7FB445CE002}" dt="2025-07-24T04:27:30.717" v="4951" actId="108"/>
          <ac:spMkLst>
            <pc:docMk/>
            <pc:sldMk cId="2230869599" sldId="2640"/>
            <ac:spMk id="8" creationId="{3364BB1A-0DA8-B4B0-7CFB-799E629B94B9}"/>
          </ac:spMkLst>
        </pc:spChg>
        <pc:spChg chg="add del mod ord">
          <ac:chgData name="Velani, Ankitkumar" userId="039f6639-35cd-4471-8ac8-1e78077ab1db" providerId="ADAL" clId="{870CCB61-0940-49A8-84BC-B7FB445CE002}" dt="2025-07-24T04:20:17.720" v="4824" actId="478"/>
          <ac:spMkLst>
            <pc:docMk/>
            <pc:sldMk cId="2230869599" sldId="2640"/>
            <ac:spMk id="9" creationId="{FAD44065-969B-51A0-AA5E-5F9C77F26B6F}"/>
          </ac:spMkLst>
        </pc:spChg>
        <pc:spChg chg="add mod">
          <ac:chgData name="Velani, Ankitkumar" userId="039f6639-35cd-4471-8ac8-1e78077ab1db" providerId="ADAL" clId="{870CCB61-0940-49A8-84BC-B7FB445CE002}" dt="2025-07-24T04:21:25.258" v="4837" actId="255"/>
          <ac:spMkLst>
            <pc:docMk/>
            <pc:sldMk cId="2230869599" sldId="2640"/>
            <ac:spMk id="10" creationId="{FE9DB6D1-8388-ADAF-4BDA-B539573D7DEB}"/>
          </ac:spMkLst>
        </pc:spChg>
        <pc:spChg chg="add del mod">
          <ac:chgData name="Velani, Ankitkumar" userId="039f6639-35cd-4471-8ac8-1e78077ab1db" providerId="ADAL" clId="{870CCB61-0940-49A8-84BC-B7FB445CE002}" dt="2025-07-24T04:20:37.658" v="4828" actId="478"/>
          <ac:spMkLst>
            <pc:docMk/>
            <pc:sldMk cId="2230869599" sldId="2640"/>
            <ac:spMk id="11" creationId="{56CBB54F-7586-3F46-286E-02E2912AF327}"/>
          </ac:spMkLst>
        </pc:spChg>
        <pc:spChg chg="add mod">
          <ac:chgData name="Velani, Ankitkumar" userId="039f6639-35cd-4471-8ac8-1e78077ab1db" providerId="ADAL" clId="{870CCB61-0940-49A8-84BC-B7FB445CE002}" dt="2025-07-24T04:28:26.515" v="4970" actId="20577"/>
          <ac:spMkLst>
            <pc:docMk/>
            <pc:sldMk cId="2230869599" sldId="2640"/>
            <ac:spMk id="13" creationId="{106BFEDC-B5B8-1765-30D0-271B74895FA7}"/>
          </ac:spMkLst>
        </pc:spChg>
        <pc:spChg chg="add del mod">
          <ac:chgData name="Velani, Ankitkumar" userId="039f6639-35cd-4471-8ac8-1e78077ab1db" providerId="ADAL" clId="{870CCB61-0940-49A8-84BC-B7FB445CE002}" dt="2025-07-24T04:21:53.395" v="4841" actId="478"/>
          <ac:spMkLst>
            <pc:docMk/>
            <pc:sldMk cId="2230869599" sldId="2640"/>
            <ac:spMk id="15" creationId="{81DB806F-56F4-2AA2-10C7-3E12FA0CDCC6}"/>
          </ac:spMkLst>
        </pc:spChg>
        <pc:spChg chg="add mod">
          <ac:chgData name="Velani, Ankitkumar" userId="039f6639-35cd-4471-8ac8-1e78077ab1db" providerId="ADAL" clId="{870CCB61-0940-49A8-84BC-B7FB445CE002}" dt="2025-07-24T04:29:10.366" v="4985" actId="255"/>
          <ac:spMkLst>
            <pc:docMk/>
            <pc:sldMk cId="2230869599" sldId="2640"/>
            <ac:spMk id="16" creationId="{81092CE0-F8DF-63F3-6B87-62C559A47F29}"/>
          </ac:spMkLst>
        </pc:spChg>
        <pc:spChg chg="add mod">
          <ac:chgData name="Velani, Ankitkumar" userId="039f6639-35cd-4471-8ac8-1e78077ab1db" providerId="ADAL" clId="{870CCB61-0940-49A8-84BC-B7FB445CE002}" dt="2025-07-24T04:27:12.475" v="4946" actId="27636"/>
          <ac:spMkLst>
            <pc:docMk/>
            <pc:sldMk cId="2230869599" sldId="2640"/>
            <ac:spMk id="17" creationId="{B2547503-7A69-8AEC-8463-9E86FA997E62}"/>
          </ac:spMkLst>
        </pc:spChg>
        <pc:grpChg chg="add mod">
          <ac:chgData name="Velani, Ankitkumar" userId="039f6639-35cd-4471-8ac8-1e78077ab1db" providerId="ADAL" clId="{870CCB61-0940-49A8-84BC-B7FB445CE002}" dt="2025-07-24T04:24:58.496" v="4922" actId="207"/>
          <ac:grpSpMkLst>
            <pc:docMk/>
            <pc:sldMk cId="2230869599" sldId="2640"/>
            <ac:grpSpMk id="18" creationId="{DC9C3C58-5812-5538-7FF5-811201B1BAB0}"/>
          </ac:grpSpMkLst>
        </pc:grpChg>
      </pc:sldChg>
      <pc:sldChg chg="new">
        <pc:chgData name="Velani, Ankitkumar" userId="039f6639-35cd-4471-8ac8-1e78077ab1db" providerId="ADAL" clId="{870CCB61-0940-49A8-84BC-B7FB445CE002}" dt="2025-07-24T04:34:48.478" v="5050" actId="680"/>
        <pc:sldMkLst>
          <pc:docMk/>
          <pc:sldMk cId="2639913955" sldId="2641"/>
        </pc:sldMkLst>
      </pc:sldChg>
      <pc:sldChg chg="modSp add mod">
        <pc:chgData name="Velani, Ankitkumar" userId="039f6639-35cd-4471-8ac8-1e78077ab1db" providerId="ADAL" clId="{870CCB61-0940-49A8-84BC-B7FB445CE002}" dt="2025-07-24T04:36:24.824" v="5129" actId="20577"/>
        <pc:sldMkLst>
          <pc:docMk/>
          <pc:sldMk cId="1983910553" sldId="2642"/>
        </pc:sldMkLst>
        <pc:spChg chg="mod">
          <ac:chgData name="Velani, Ankitkumar" userId="039f6639-35cd-4471-8ac8-1e78077ab1db" providerId="ADAL" clId="{870CCB61-0940-49A8-84BC-B7FB445CE002}" dt="2025-07-24T04:35:55.463" v="5086" actId="1036"/>
          <ac:spMkLst>
            <pc:docMk/>
            <pc:sldMk cId="1983910553" sldId="2642"/>
            <ac:spMk id="7" creationId="{EBA18396-BAE0-A066-FC45-0CCE478F378B}"/>
          </ac:spMkLst>
        </pc:spChg>
        <pc:spChg chg="mod">
          <ac:chgData name="Velani, Ankitkumar" userId="039f6639-35cd-4471-8ac8-1e78077ab1db" providerId="ADAL" clId="{870CCB61-0940-49A8-84BC-B7FB445CE002}" dt="2025-07-24T04:36:13.134" v="5104" actId="20577"/>
          <ac:spMkLst>
            <pc:docMk/>
            <pc:sldMk cId="1983910553" sldId="2642"/>
            <ac:spMk id="21" creationId="{B6FBEFD7-5B10-09B9-2D19-EDDEA63D9BAE}"/>
          </ac:spMkLst>
        </pc:spChg>
        <pc:spChg chg="mod">
          <ac:chgData name="Velani, Ankitkumar" userId="039f6639-35cd-4471-8ac8-1e78077ab1db" providerId="ADAL" clId="{870CCB61-0940-49A8-84BC-B7FB445CE002}" dt="2025-07-24T04:36:24.824" v="5129" actId="20577"/>
          <ac:spMkLst>
            <pc:docMk/>
            <pc:sldMk cId="1983910553" sldId="2642"/>
            <ac:spMk id="23" creationId="{796D3677-BE51-6060-CCC2-441C534FEBB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F35C23D-B5F7-4CF4-9293-B7AA4A39BA57}" type="doc">
      <dgm:prSet loTypeId="urn:microsoft.com/office/officeart/2011/layout/CircleProcess" loCatId="officeonlin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673AB477-7D62-4E70-B57F-C63B70B91CD5}">
      <dgm:prSet phldrT="[Text]"/>
      <dgm:spPr/>
      <dgm:t>
        <a:bodyPr/>
        <a:lstStyle/>
        <a:p>
          <a:r>
            <a:rPr lang="en-US" b="1" dirty="0"/>
            <a:t>Sing Up on Azure</a:t>
          </a:r>
          <a:endParaRPr lang="en-IN" b="1" dirty="0"/>
        </a:p>
      </dgm:t>
    </dgm:pt>
    <dgm:pt modelId="{421CF18C-7363-427B-BB63-CF0F6063D464}" type="parTrans" cxnId="{802782DD-DCBE-4089-8BE2-B0A324314E6C}">
      <dgm:prSet/>
      <dgm:spPr/>
      <dgm:t>
        <a:bodyPr/>
        <a:lstStyle/>
        <a:p>
          <a:endParaRPr lang="en-IN"/>
        </a:p>
      </dgm:t>
    </dgm:pt>
    <dgm:pt modelId="{44ADBA81-D218-44C7-B7FF-5EAB6AC9CF34}" type="sibTrans" cxnId="{802782DD-DCBE-4089-8BE2-B0A324314E6C}">
      <dgm:prSet/>
      <dgm:spPr/>
      <dgm:t>
        <a:bodyPr/>
        <a:lstStyle/>
        <a:p>
          <a:endParaRPr lang="en-IN"/>
        </a:p>
      </dgm:t>
    </dgm:pt>
    <dgm:pt modelId="{4A627D5A-886B-40C8-AE4D-1CAB7AC918E9}">
      <dgm:prSet phldrT="[Text]"/>
      <dgm:spPr/>
      <dgm:t>
        <a:bodyPr/>
        <a:lstStyle/>
        <a:p>
          <a:r>
            <a:rPr lang="en-US" b="1" dirty="0"/>
            <a:t>Host Static Website</a:t>
          </a:r>
          <a:endParaRPr lang="en-IN" b="1" dirty="0"/>
        </a:p>
      </dgm:t>
    </dgm:pt>
    <dgm:pt modelId="{F9E39283-5CE3-4D1D-811D-053C75731D37}" type="parTrans" cxnId="{61B9A5C0-122B-4ECA-9709-6A83B22CF2C7}">
      <dgm:prSet/>
      <dgm:spPr/>
      <dgm:t>
        <a:bodyPr/>
        <a:lstStyle/>
        <a:p>
          <a:endParaRPr lang="en-IN"/>
        </a:p>
      </dgm:t>
    </dgm:pt>
    <dgm:pt modelId="{FC33BCE6-05FD-49FC-B1B0-7C6FCC2CF7C7}" type="sibTrans" cxnId="{61B9A5C0-122B-4ECA-9709-6A83B22CF2C7}">
      <dgm:prSet/>
      <dgm:spPr/>
      <dgm:t>
        <a:bodyPr/>
        <a:lstStyle/>
        <a:p>
          <a:endParaRPr lang="en-IN"/>
        </a:p>
      </dgm:t>
    </dgm:pt>
    <dgm:pt modelId="{D3687684-3B29-4BC3-97F6-313814A864B5}">
      <dgm:prSet phldrT="[Text]"/>
      <dgm:spPr/>
      <dgm:t>
        <a:bodyPr/>
        <a:lstStyle/>
        <a:p>
          <a:r>
            <a:rPr lang="en-US" b="1" dirty="0"/>
            <a:t>Host Dynamic Website</a:t>
          </a:r>
          <a:endParaRPr lang="en-IN" b="1" dirty="0"/>
        </a:p>
      </dgm:t>
    </dgm:pt>
    <dgm:pt modelId="{057E4560-08BE-4DD8-BDDA-BE94CD8F2C66}" type="parTrans" cxnId="{769282C7-C9A4-4F9C-BD2B-5416472E6DCE}">
      <dgm:prSet/>
      <dgm:spPr/>
      <dgm:t>
        <a:bodyPr/>
        <a:lstStyle/>
        <a:p>
          <a:endParaRPr lang="en-IN"/>
        </a:p>
      </dgm:t>
    </dgm:pt>
    <dgm:pt modelId="{E11A1D1F-FECE-48A9-ABE7-3E6623E7DBEF}" type="sibTrans" cxnId="{769282C7-C9A4-4F9C-BD2B-5416472E6DCE}">
      <dgm:prSet/>
      <dgm:spPr/>
      <dgm:t>
        <a:bodyPr/>
        <a:lstStyle/>
        <a:p>
          <a:endParaRPr lang="en-IN"/>
        </a:p>
      </dgm:t>
    </dgm:pt>
    <dgm:pt modelId="{01C0AA9B-B8E1-4A65-B68C-7D550E872B23}" type="pres">
      <dgm:prSet presAssocID="{2F35C23D-B5F7-4CF4-9293-B7AA4A39BA57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32614259-92A7-4B9D-9C80-FBC2936F75C8}" type="pres">
      <dgm:prSet presAssocID="{D3687684-3B29-4BC3-97F6-313814A864B5}" presName="Accent3" presStyleCnt="0"/>
      <dgm:spPr/>
    </dgm:pt>
    <dgm:pt modelId="{CCB3D1A3-BDBB-4AB0-AE53-5CD091F81119}" type="pres">
      <dgm:prSet presAssocID="{D3687684-3B29-4BC3-97F6-313814A864B5}" presName="Accent" presStyleLbl="node1" presStyleIdx="0" presStyleCnt="3"/>
      <dgm:spPr/>
    </dgm:pt>
    <dgm:pt modelId="{32F9639A-69B4-44CC-92DD-5AD84D235944}" type="pres">
      <dgm:prSet presAssocID="{D3687684-3B29-4BC3-97F6-313814A864B5}" presName="ParentBackground3" presStyleCnt="0"/>
      <dgm:spPr/>
    </dgm:pt>
    <dgm:pt modelId="{4AA4AD03-8C20-4FAB-981A-A41534F015F6}" type="pres">
      <dgm:prSet presAssocID="{D3687684-3B29-4BC3-97F6-313814A864B5}" presName="ParentBackground" presStyleLbl="fgAcc1" presStyleIdx="0" presStyleCnt="3"/>
      <dgm:spPr/>
    </dgm:pt>
    <dgm:pt modelId="{F0FA4B12-0A52-4358-9807-AF0F9FF97697}" type="pres">
      <dgm:prSet presAssocID="{D3687684-3B29-4BC3-97F6-313814A864B5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1B9E4612-B80F-464B-A214-61631B37D5FC}" type="pres">
      <dgm:prSet presAssocID="{4A627D5A-886B-40C8-AE4D-1CAB7AC918E9}" presName="Accent2" presStyleCnt="0"/>
      <dgm:spPr/>
    </dgm:pt>
    <dgm:pt modelId="{BF25A80D-90BC-41F1-A103-C8261333CAF4}" type="pres">
      <dgm:prSet presAssocID="{4A627D5A-886B-40C8-AE4D-1CAB7AC918E9}" presName="Accent" presStyleLbl="node1" presStyleIdx="1" presStyleCnt="3"/>
      <dgm:spPr/>
    </dgm:pt>
    <dgm:pt modelId="{DDAB39A8-721C-4CFD-9A6B-EFF93E496125}" type="pres">
      <dgm:prSet presAssocID="{4A627D5A-886B-40C8-AE4D-1CAB7AC918E9}" presName="ParentBackground2" presStyleCnt="0"/>
      <dgm:spPr/>
    </dgm:pt>
    <dgm:pt modelId="{7209BE83-6552-4069-9DD5-3DF84E302FC1}" type="pres">
      <dgm:prSet presAssocID="{4A627D5A-886B-40C8-AE4D-1CAB7AC918E9}" presName="ParentBackground" presStyleLbl="fgAcc1" presStyleIdx="1" presStyleCnt="3"/>
      <dgm:spPr/>
    </dgm:pt>
    <dgm:pt modelId="{7F6A615C-04A7-4FF5-B2CD-9223D82D200E}" type="pres">
      <dgm:prSet presAssocID="{4A627D5A-886B-40C8-AE4D-1CAB7AC918E9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610CD026-E0C6-48C7-B816-C16F9E9D2325}" type="pres">
      <dgm:prSet presAssocID="{673AB477-7D62-4E70-B57F-C63B70B91CD5}" presName="Accent1" presStyleCnt="0"/>
      <dgm:spPr/>
    </dgm:pt>
    <dgm:pt modelId="{67E7850E-B084-4377-80B4-7BC2C880A627}" type="pres">
      <dgm:prSet presAssocID="{673AB477-7D62-4E70-B57F-C63B70B91CD5}" presName="Accent" presStyleLbl="node1" presStyleIdx="2" presStyleCnt="3"/>
      <dgm:spPr/>
    </dgm:pt>
    <dgm:pt modelId="{6478BA29-BC18-4922-962E-0F2A4694B592}" type="pres">
      <dgm:prSet presAssocID="{673AB477-7D62-4E70-B57F-C63B70B91CD5}" presName="ParentBackground1" presStyleCnt="0"/>
      <dgm:spPr/>
    </dgm:pt>
    <dgm:pt modelId="{1909A636-B0F1-402C-99E9-91E6799A1B0E}" type="pres">
      <dgm:prSet presAssocID="{673AB477-7D62-4E70-B57F-C63B70B91CD5}" presName="ParentBackground" presStyleLbl="fgAcc1" presStyleIdx="2" presStyleCnt="3"/>
      <dgm:spPr/>
    </dgm:pt>
    <dgm:pt modelId="{052AF415-1B05-4237-8EB3-3A27547DC52B}" type="pres">
      <dgm:prSet presAssocID="{673AB477-7D62-4E70-B57F-C63B70B91CD5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C18F3223-B6B5-4BBD-8E43-86C8D9C07658}" type="presOf" srcId="{673AB477-7D62-4E70-B57F-C63B70B91CD5}" destId="{1909A636-B0F1-402C-99E9-91E6799A1B0E}" srcOrd="0" destOrd="0" presId="urn:microsoft.com/office/officeart/2011/layout/CircleProcess"/>
    <dgm:cxn modelId="{A819F727-AB58-4DE6-9AC7-3C6376837E47}" type="presOf" srcId="{2F35C23D-B5F7-4CF4-9293-B7AA4A39BA57}" destId="{01C0AA9B-B8E1-4A65-B68C-7D550E872B23}" srcOrd="0" destOrd="0" presId="urn:microsoft.com/office/officeart/2011/layout/CircleProcess"/>
    <dgm:cxn modelId="{1B45565F-94FF-4DE9-BF02-8558CA739DA0}" type="presOf" srcId="{4A627D5A-886B-40C8-AE4D-1CAB7AC918E9}" destId="{7F6A615C-04A7-4FF5-B2CD-9223D82D200E}" srcOrd="1" destOrd="0" presId="urn:microsoft.com/office/officeart/2011/layout/CircleProcess"/>
    <dgm:cxn modelId="{3979C7A8-9D97-4115-9027-24B7FBBF06DB}" type="presOf" srcId="{D3687684-3B29-4BC3-97F6-313814A864B5}" destId="{F0FA4B12-0A52-4358-9807-AF0F9FF97697}" srcOrd="1" destOrd="0" presId="urn:microsoft.com/office/officeart/2011/layout/CircleProcess"/>
    <dgm:cxn modelId="{61B9A5C0-122B-4ECA-9709-6A83B22CF2C7}" srcId="{2F35C23D-B5F7-4CF4-9293-B7AA4A39BA57}" destId="{4A627D5A-886B-40C8-AE4D-1CAB7AC918E9}" srcOrd="1" destOrd="0" parTransId="{F9E39283-5CE3-4D1D-811D-053C75731D37}" sibTransId="{FC33BCE6-05FD-49FC-B1B0-7C6FCC2CF7C7}"/>
    <dgm:cxn modelId="{769282C7-C9A4-4F9C-BD2B-5416472E6DCE}" srcId="{2F35C23D-B5F7-4CF4-9293-B7AA4A39BA57}" destId="{D3687684-3B29-4BC3-97F6-313814A864B5}" srcOrd="2" destOrd="0" parTransId="{057E4560-08BE-4DD8-BDDA-BE94CD8F2C66}" sibTransId="{E11A1D1F-FECE-48A9-ABE7-3E6623E7DBEF}"/>
    <dgm:cxn modelId="{AA983ECF-CBBF-4736-A730-03167B8D6971}" type="presOf" srcId="{D3687684-3B29-4BC3-97F6-313814A864B5}" destId="{4AA4AD03-8C20-4FAB-981A-A41534F015F6}" srcOrd="0" destOrd="0" presId="urn:microsoft.com/office/officeart/2011/layout/CircleProcess"/>
    <dgm:cxn modelId="{802782DD-DCBE-4089-8BE2-B0A324314E6C}" srcId="{2F35C23D-B5F7-4CF4-9293-B7AA4A39BA57}" destId="{673AB477-7D62-4E70-B57F-C63B70B91CD5}" srcOrd="0" destOrd="0" parTransId="{421CF18C-7363-427B-BB63-CF0F6063D464}" sibTransId="{44ADBA81-D218-44C7-B7FF-5EAB6AC9CF34}"/>
    <dgm:cxn modelId="{712625F9-FB32-44CE-9EDB-17D66EAE7D52}" type="presOf" srcId="{4A627D5A-886B-40C8-AE4D-1CAB7AC918E9}" destId="{7209BE83-6552-4069-9DD5-3DF84E302FC1}" srcOrd="0" destOrd="0" presId="urn:microsoft.com/office/officeart/2011/layout/CircleProcess"/>
    <dgm:cxn modelId="{814D2CFD-F69C-4578-B1F5-C84F56F8946D}" type="presOf" srcId="{673AB477-7D62-4E70-B57F-C63B70B91CD5}" destId="{052AF415-1B05-4237-8EB3-3A27547DC52B}" srcOrd="1" destOrd="0" presId="urn:microsoft.com/office/officeart/2011/layout/CircleProcess"/>
    <dgm:cxn modelId="{1CF14E73-1DCF-4843-865B-F2CE533BB730}" type="presParOf" srcId="{01C0AA9B-B8E1-4A65-B68C-7D550E872B23}" destId="{32614259-92A7-4B9D-9C80-FBC2936F75C8}" srcOrd="0" destOrd="0" presId="urn:microsoft.com/office/officeart/2011/layout/CircleProcess"/>
    <dgm:cxn modelId="{E33B55D9-9FC2-44BF-8825-46354E6240E3}" type="presParOf" srcId="{32614259-92A7-4B9D-9C80-FBC2936F75C8}" destId="{CCB3D1A3-BDBB-4AB0-AE53-5CD091F81119}" srcOrd="0" destOrd="0" presId="urn:microsoft.com/office/officeart/2011/layout/CircleProcess"/>
    <dgm:cxn modelId="{6E289D4E-F69A-4283-AF4D-FD0453204B44}" type="presParOf" srcId="{01C0AA9B-B8E1-4A65-B68C-7D550E872B23}" destId="{32F9639A-69B4-44CC-92DD-5AD84D235944}" srcOrd="1" destOrd="0" presId="urn:microsoft.com/office/officeart/2011/layout/CircleProcess"/>
    <dgm:cxn modelId="{34C4A30C-1D35-4C91-B23E-8F8D4E3EC06D}" type="presParOf" srcId="{32F9639A-69B4-44CC-92DD-5AD84D235944}" destId="{4AA4AD03-8C20-4FAB-981A-A41534F015F6}" srcOrd="0" destOrd="0" presId="urn:microsoft.com/office/officeart/2011/layout/CircleProcess"/>
    <dgm:cxn modelId="{39A2FC85-577F-4C8A-9186-038046B99B27}" type="presParOf" srcId="{01C0AA9B-B8E1-4A65-B68C-7D550E872B23}" destId="{F0FA4B12-0A52-4358-9807-AF0F9FF97697}" srcOrd="2" destOrd="0" presId="urn:microsoft.com/office/officeart/2011/layout/CircleProcess"/>
    <dgm:cxn modelId="{1BB1ABA3-6C55-4695-969B-FA0F561FF746}" type="presParOf" srcId="{01C0AA9B-B8E1-4A65-B68C-7D550E872B23}" destId="{1B9E4612-B80F-464B-A214-61631B37D5FC}" srcOrd="3" destOrd="0" presId="urn:microsoft.com/office/officeart/2011/layout/CircleProcess"/>
    <dgm:cxn modelId="{B7C38FCC-2CAA-4902-8A93-4B2C52F04416}" type="presParOf" srcId="{1B9E4612-B80F-464B-A214-61631B37D5FC}" destId="{BF25A80D-90BC-41F1-A103-C8261333CAF4}" srcOrd="0" destOrd="0" presId="urn:microsoft.com/office/officeart/2011/layout/CircleProcess"/>
    <dgm:cxn modelId="{0A56475F-908F-4A09-B83B-FC7C1608E090}" type="presParOf" srcId="{01C0AA9B-B8E1-4A65-B68C-7D550E872B23}" destId="{DDAB39A8-721C-4CFD-9A6B-EFF93E496125}" srcOrd="4" destOrd="0" presId="urn:microsoft.com/office/officeart/2011/layout/CircleProcess"/>
    <dgm:cxn modelId="{010CDA96-B060-4CFA-929C-E83B7AC81B41}" type="presParOf" srcId="{DDAB39A8-721C-4CFD-9A6B-EFF93E496125}" destId="{7209BE83-6552-4069-9DD5-3DF84E302FC1}" srcOrd="0" destOrd="0" presId="urn:microsoft.com/office/officeart/2011/layout/CircleProcess"/>
    <dgm:cxn modelId="{50376448-885C-4141-865F-059CF53F0435}" type="presParOf" srcId="{01C0AA9B-B8E1-4A65-B68C-7D550E872B23}" destId="{7F6A615C-04A7-4FF5-B2CD-9223D82D200E}" srcOrd="5" destOrd="0" presId="urn:microsoft.com/office/officeart/2011/layout/CircleProcess"/>
    <dgm:cxn modelId="{04CF38D8-DACA-4370-8662-92C38F5073E4}" type="presParOf" srcId="{01C0AA9B-B8E1-4A65-B68C-7D550E872B23}" destId="{610CD026-E0C6-48C7-B816-C16F9E9D2325}" srcOrd="6" destOrd="0" presId="urn:microsoft.com/office/officeart/2011/layout/CircleProcess"/>
    <dgm:cxn modelId="{EB0813C9-CAE2-4823-A14C-A90CC903B591}" type="presParOf" srcId="{610CD026-E0C6-48C7-B816-C16F9E9D2325}" destId="{67E7850E-B084-4377-80B4-7BC2C880A627}" srcOrd="0" destOrd="0" presId="urn:microsoft.com/office/officeart/2011/layout/CircleProcess"/>
    <dgm:cxn modelId="{AFEA7BC2-2E67-4E8C-A230-59BB59C51CD0}" type="presParOf" srcId="{01C0AA9B-B8E1-4A65-B68C-7D550E872B23}" destId="{6478BA29-BC18-4922-962E-0F2A4694B592}" srcOrd="7" destOrd="0" presId="urn:microsoft.com/office/officeart/2011/layout/CircleProcess"/>
    <dgm:cxn modelId="{885C61BE-EF3D-42E9-A457-9C34BFB46B0A}" type="presParOf" srcId="{6478BA29-BC18-4922-962E-0F2A4694B592}" destId="{1909A636-B0F1-402C-99E9-91E6799A1B0E}" srcOrd="0" destOrd="0" presId="urn:microsoft.com/office/officeart/2011/layout/CircleProcess"/>
    <dgm:cxn modelId="{31D2945D-E33A-4BB4-8B6E-7AEEEF9F594F}" type="presParOf" srcId="{01C0AA9B-B8E1-4A65-B68C-7D550E872B23}" destId="{052AF415-1B05-4237-8EB3-3A27547DC52B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38A564E-B800-4B9F-A74E-0C7D26FB5CBE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DCDF520-D1AD-44A8-91B8-1B4C5FFB452F}">
      <dgm:prSet phldrT="[Text]" custT="1"/>
      <dgm:spPr/>
      <dgm:t>
        <a:bodyPr/>
        <a:lstStyle/>
        <a:p>
          <a:r>
            <a:rPr lang="en-IN" sz="2000" b="1" dirty="0"/>
            <a:t>Azure Active Directory (AAD)</a:t>
          </a:r>
        </a:p>
      </dgm:t>
    </dgm:pt>
    <dgm:pt modelId="{AC2A1DED-BF72-4493-9F2F-3020751FC2BF}" type="parTrans" cxnId="{5CE130FC-5253-4EDD-8D4E-B35E5E8803B1}">
      <dgm:prSet/>
      <dgm:spPr/>
      <dgm:t>
        <a:bodyPr/>
        <a:lstStyle/>
        <a:p>
          <a:endParaRPr lang="en-IN" sz="2000" b="1"/>
        </a:p>
      </dgm:t>
    </dgm:pt>
    <dgm:pt modelId="{42B50114-34D3-4A64-AE21-F49B4932264F}" type="sibTrans" cxnId="{5CE130FC-5253-4EDD-8D4E-B35E5E8803B1}">
      <dgm:prSet/>
      <dgm:spPr/>
      <dgm:t>
        <a:bodyPr/>
        <a:lstStyle/>
        <a:p>
          <a:endParaRPr lang="en-IN" sz="2000" b="1"/>
        </a:p>
      </dgm:t>
    </dgm:pt>
    <dgm:pt modelId="{DD653A1B-3275-46FB-97E6-8633D49D934A}">
      <dgm:prSet phldrT="[Text]" custT="1"/>
      <dgm:spPr/>
      <dgm:t>
        <a:bodyPr/>
        <a:lstStyle/>
        <a:p>
          <a:r>
            <a:rPr lang="en-IN" sz="2000" b="1" dirty="0"/>
            <a:t>Subscription-1</a:t>
          </a:r>
        </a:p>
      </dgm:t>
    </dgm:pt>
    <dgm:pt modelId="{85780D45-D933-4DB4-BCD1-5F9D3B9F7048}" type="parTrans" cxnId="{B94385EB-6B09-4D0A-8CC0-9E7DC6022A9B}">
      <dgm:prSet/>
      <dgm:spPr/>
      <dgm:t>
        <a:bodyPr/>
        <a:lstStyle/>
        <a:p>
          <a:endParaRPr lang="en-IN" sz="2000" b="1"/>
        </a:p>
      </dgm:t>
    </dgm:pt>
    <dgm:pt modelId="{2B9AC821-CD3D-4BC1-914D-BB8E824CE612}" type="sibTrans" cxnId="{B94385EB-6B09-4D0A-8CC0-9E7DC6022A9B}">
      <dgm:prSet/>
      <dgm:spPr/>
      <dgm:t>
        <a:bodyPr/>
        <a:lstStyle/>
        <a:p>
          <a:endParaRPr lang="en-IN" sz="2000" b="1"/>
        </a:p>
      </dgm:t>
    </dgm:pt>
    <dgm:pt modelId="{EAA1E212-9AE5-4433-A328-BE517B5ED2A1}">
      <dgm:prSet phldrT="[Text]" custT="1"/>
      <dgm:spPr/>
      <dgm:t>
        <a:bodyPr/>
        <a:lstStyle/>
        <a:p>
          <a:r>
            <a:rPr lang="en-IN" sz="2000" b="1" dirty="0"/>
            <a:t>Region (Location)</a:t>
          </a:r>
        </a:p>
      </dgm:t>
    </dgm:pt>
    <dgm:pt modelId="{ECB8B91D-1999-4E89-8163-9A56AEBF4D7E}" type="parTrans" cxnId="{39D5A15D-D799-4F2D-8F46-625FFD5D98FE}">
      <dgm:prSet/>
      <dgm:spPr/>
      <dgm:t>
        <a:bodyPr/>
        <a:lstStyle/>
        <a:p>
          <a:endParaRPr lang="en-IN" sz="2000" b="1"/>
        </a:p>
      </dgm:t>
    </dgm:pt>
    <dgm:pt modelId="{B53FDED0-4216-4485-A451-B5DD8A99B721}" type="sibTrans" cxnId="{39D5A15D-D799-4F2D-8F46-625FFD5D98FE}">
      <dgm:prSet/>
      <dgm:spPr/>
      <dgm:t>
        <a:bodyPr/>
        <a:lstStyle/>
        <a:p>
          <a:endParaRPr lang="en-IN" sz="2000" b="1"/>
        </a:p>
      </dgm:t>
    </dgm:pt>
    <dgm:pt modelId="{6810B89A-9CB5-4D9C-957D-B59C3EBDB93E}">
      <dgm:prSet phldrT="[Text]" custT="1"/>
      <dgm:spPr/>
      <dgm:t>
        <a:bodyPr/>
        <a:lstStyle/>
        <a:p>
          <a:r>
            <a:rPr lang="en-US" sz="2000" b="1" dirty="0"/>
            <a:t>Resource Group</a:t>
          </a:r>
          <a:endParaRPr lang="en-IN" sz="2000" b="1" dirty="0"/>
        </a:p>
      </dgm:t>
    </dgm:pt>
    <dgm:pt modelId="{7D938DB5-1ACE-4FCB-864D-7B5255FF31D4}" type="parTrans" cxnId="{4C385C3A-234B-4C90-B803-9CD8A1A52401}">
      <dgm:prSet/>
      <dgm:spPr/>
      <dgm:t>
        <a:bodyPr/>
        <a:lstStyle/>
        <a:p>
          <a:endParaRPr lang="en-IN" sz="2000" b="1"/>
        </a:p>
      </dgm:t>
    </dgm:pt>
    <dgm:pt modelId="{6C6B1C83-5D5B-43D2-AEA2-2665F16DB608}" type="sibTrans" cxnId="{4C385C3A-234B-4C90-B803-9CD8A1A52401}">
      <dgm:prSet/>
      <dgm:spPr/>
      <dgm:t>
        <a:bodyPr/>
        <a:lstStyle/>
        <a:p>
          <a:endParaRPr lang="en-IN" sz="2000" b="1"/>
        </a:p>
      </dgm:t>
    </dgm:pt>
    <dgm:pt modelId="{0252857E-0815-4430-8D13-B070432C404F}">
      <dgm:prSet phldrT="[Text]" custT="1"/>
      <dgm:spPr/>
      <dgm:t>
        <a:bodyPr/>
        <a:lstStyle/>
        <a:p>
          <a:r>
            <a:rPr lang="en-US" sz="2000" b="1" dirty="0"/>
            <a:t>Resource</a:t>
          </a:r>
          <a:endParaRPr lang="en-IN" sz="2000" b="1" dirty="0"/>
        </a:p>
      </dgm:t>
    </dgm:pt>
    <dgm:pt modelId="{37D46048-130F-48C0-B5E3-15B87ABC1A72}" type="parTrans" cxnId="{0FD93388-A462-48AD-A71E-7BF3C3A5C4EA}">
      <dgm:prSet/>
      <dgm:spPr/>
      <dgm:t>
        <a:bodyPr/>
        <a:lstStyle/>
        <a:p>
          <a:endParaRPr lang="en-IN" sz="2000" b="1"/>
        </a:p>
      </dgm:t>
    </dgm:pt>
    <dgm:pt modelId="{592B4EC3-B322-402A-BB5A-197AA32813E3}" type="sibTrans" cxnId="{0FD93388-A462-48AD-A71E-7BF3C3A5C4EA}">
      <dgm:prSet/>
      <dgm:spPr/>
      <dgm:t>
        <a:bodyPr/>
        <a:lstStyle/>
        <a:p>
          <a:endParaRPr lang="en-IN" sz="2000" b="1"/>
        </a:p>
      </dgm:t>
    </dgm:pt>
    <dgm:pt modelId="{01088AD4-7D1C-4AE2-83B6-9CA8615FCC2A}">
      <dgm:prSet phldrT="[Text]" custT="1"/>
      <dgm:spPr/>
      <dgm:t>
        <a:bodyPr/>
        <a:lstStyle/>
        <a:p>
          <a:r>
            <a:rPr lang="en-US" sz="2000" b="1" dirty="0"/>
            <a:t>Tags</a:t>
          </a:r>
          <a:endParaRPr lang="en-IN" sz="2000" b="1" dirty="0"/>
        </a:p>
      </dgm:t>
    </dgm:pt>
    <dgm:pt modelId="{A1FC2749-2CDF-4B79-8E1E-3C411F1D3F63}" type="parTrans" cxnId="{190BD50C-6205-45A0-9E6F-22D46A42711E}">
      <dgm:prSet/>
      <dgm:spPr/>
      <dgm:t>
        <a:bodyPr/>
        <a:lstStyle/>
        <a:p>
          <a:endParaRPr lang="en-IN" sz="2000" b="1"/>
        </a:p>
      </dgm:t>
    </dgm:pt>
    <dgm:pt modelId="{F65A3336-27D2-45C6-BB62-FA9091F1F337}" type="sibTrans" cxnId="{190BD50C-6205-45A0-9E6F-22D46A42711E}">
      <dgm:prSet/>
      <dgm:spPr/>
      <dgm:t>
        <a:bodyPr/>
        <a:lstStyle/>
        <a:p>
          <a:endParaRPr lang="en-IN" sz="2000" b="1"/>
        </a:p>
      </dgm:t>
    </dgm:pt>
    <dgm:pt modelId="{53E50DC2-5070-4642-A78F-FC178701C5B5}">
      <dgm:prSet phldrT="[Text]" custT="1"/>
      <dgm:spPr/>
      <dgm:t>
        <a:bodyPr/>
        <a:lstStyle/>
        <a:p>
          <a:r>
            <a:rPr lang="en-US" sz="2000" b="1" dirty="0"/>
            <a:t>Subscription-2</a:t>
          </a:r>
          <a:endParaRPr lang="en-IN" sz="2000" b="1" dirty="0"/>
        </a:p>
      </dgm:t>
    </dgm:pt>
    <dgm:pt modelId="{BA6EC51D-92B5-4520-AE94-FB19C1249C08}" type="parTrans" cxnId="{BC207EE1-8F17-4616-A2FA-34E91F1CECC1}">
      <dgm:prSet/>
      <dgm:spPr/>
      <dgm:t>
        <a:bodyPr/>
        <a:lstStyle/>
        <a:p>
          <a:endParaRPr lang="en-IN" sz="2000" b="1"/>
        </a:p>
      </dgm:t>
    </dgm:pt>
    <dgm:pt modelId="{73190B7C-EADF-4AB8-9E66-39E610F338EB}" type="sibTrans" cxnId="{BC207EE1-8F17-4616-A2FA-34E91F1CECC1}">
      <dgm:prSet/>
      <dgm:spPr/>
      <dgm:t>
        <a:bodyPr/>
        <a:lstStyle/>
        <a:p>
          <a:endParaRPr lang="en-IN" sz="2000" b="1"/>
        </a:p>
      </dgm:t>
    </dgm:pt>
    <dgm:pt modelId="{E557595D-D426-4B9E-877C-AF34AE8A5130}">
      <dgm:prSet phldrT="[Text]" custT="1"/>
      <dgm:spPr/>
      <dgm:t>
        <a:bodyPr/>
        <a:lstStyle/>
        <a:p>
          <a:r>
            <a:rPr lang="en-US" sz="2000" b="1" dirty="0"/>
            <a:t>Region(Location)</a:t>
          </a:r>
          <a:endParaRPr lang="en-IN" sz="2000" b="1" dirty="0"/>
        </a:p>
      </dgm:t>
    </dgm:pt>
    <dgm:pt modelId="{1CE71B3C-F70E-4917-8AF5-5A787DC4A4DD}" type="parTrans" cxnId="{B0FFF4E2-ED2C-4462-BBAE-82924183149F}">
      <dgm:prSet/>
      <dgm:spPr/>
      <dgm:t>
        <a:bodyPr/>
        <a:lstStyle/>
        <a:p>
          <a:endParaRPr lang="en-IN" sz="2000" b="1"/>
        </a:p>
      </dgm:t>
    </dgm:pt>
    <dgm:pt modelId="{BAA80EFE-270B-4B37-B05D-B6E67F453497}" type="sibTrans" cxnId="{B0FFF4E2-ED2C-4462-BBAE-82924183149F}">
      <dgm:prSet/>
      <dgm:spPr/>
      <dgm:t>
        <a:bodyPr/>
        <a:lstStyle/>
        <a:p>
          <a:endParaRPr lang="en-IN" sz="2000" b="1"/>
        </a:p>
      </dgm:t>
    </dgm:pt>
    <dgm:pt modelId="{DF80DC96-669A-42FE-99B9-2A832272A7A6}">
      <dgm:prSet phldrT="[Text]" custT="1"/>
      <dgm:spPr/>
      <dgm:t>
        <a:bodyPr/>
        <a:lstStyle/>
        <a:p>
          <a:r>
            <a:rPr lang="en-US" sz="2000" b="1" dirty="0"/>
            <a:t>Resource Group</a:t>
          </a:r>
          <a:endParaRPr lang="en-IN" sz="2000" b="1" dirty="0"/>
        </a:p>
      </dgm:t>
    </dgm:pt>
    <dgm:pt modelId="{6EFBE6D0-1D27-424F-B93E-1E01393E0072}" type="parTrans" cxnId="{53D95F49-71C7-40E7-A0D9-829AA923C200}">
      <dgm:prSet/>
      <dgm:spPr/>
      <dgm:t>
        <a:bodyPr/>
        <a:lstStyle/>
        <a:p>
          <a:endParaRPr lang="en-IN" sz="2000" b="1"/>
        </a:p>
      </dgm:t>
    </dgm:pt>
    <dgm:pt modelId="{67990901-A0FB-4C3C-B2DB-543F9EB61BE9}" type="sibTrans" cxnId="{53D95F49-71C7-40E7-A0D9-829AA923C200}">
      <dgm:prSet/>
      <dgm:spPr/>
      <dgm:t>
        <a:bodyPr/>
        <a:lstStyle/>
        <a:p>
          <a:endParaRPr lang="en-IN" sz="2000" b="1"/>
        </a:p>
      </dgm:t>
    </dgm:pt>
    <dgm:pt modelId="{62912285-A6B7-4644-BFAB-3AF93EA1CFD5}">
      <dgm:prSet phldrT="[Text]" custT="1"/>
      <dgm:spPr/>
      <dgm:t>
        <a:bodyPr/>
        <a:lstStyle/>
        <a:p>
          <a:r>
            <a:rPr lang="en-US" sz="2000" b="1" dirty="0"/>
            <a:t>Resource</a:t>
          </a:r>
          <a:endParaRPr lang="en-IN" sz="2000" b="1" dirty="0"/>
        </a:p>
      </dgm:t>
    </dgm:pt>
    <dgm:pt modelId="{16F8DA8C-94B6-40AC-9F8A-695637CDD30C}" type="parTrans" cxnId="{6CDFD62E-2D9D-439A-9352-0C406A174106}">
      <dgm:prSet/>
      <dgm:spPr/>
      <dgm:t>
        <a:bodyPr/>
        <a:lstStyle/>
        <a:p>
          <a:endParaRPr lang="en-IN" sz="2000" b="1"/>
        </a:p>
      </dgm:t>
    </dgm:pt>
    <dgm:pt modelId="{1FDF8412-EB2C-449E-8AB6-23AA260C8AA4}" type="sibTrans" cxnId="{6CDFD62E-2D9D-439A-9352-0C406A174106}">
      <dgm:prSet/>
      <dgm:spPr/>
      <dgm:t>
        <a:bodyPr/>
        <a:lstStyle/>
        <a:p>
          <a:endParaRPr lang="en-IN" sz="2000" b="1"/>
        </a:p>
      </dgm:t>
    </dgm:pt>
    <dgm:pt modelId="{5C89704A-91E0-41C7-99D7-0EFC0F0A0BD9}">
      <dgm:prSet phldrT="[Text]" custT="1"/>
      <dgm:spPr/>
      <dgm:t>
        <a:bodyPr/>
        <a:lstStyle/>
        <a:p>
          <a:r>
            <a:rPr lang="en-US" sz="2000" b="1" dirty="0"/>
            <a:t>Tags</a:t>
          </a:r>
          <a:endParaRPr lang="en-IN" sz="2000" b="1" dirty="0"/>
        </a:p>
      </dgm:t>
    </dgm:pt>
    <dgm:pt modelId="{0E13BD10-C782-4593-904A-ECC057603727}" type="parTrans" cxnId="{452A2B56-4C22-470E-AB1A-D2F02BFE25D5}">
      <dgm:prSet/>
      <dgm:spPr/>
      <dgm:t>
        <a:bodyPr/>
        <a:lstStyle/>
        <a:p>
          <a:endParaRPr lang="en-IN" sz="2000" b="1"/>
        </a:p>
      </dgm:t>
    </dgm:pt>
    <dgm:pt modelId="{5D3699FB-C11F-4333-A931-96416B96DC6B}" type="sibTrans" cxnId="{452A2B56-4C22-470E-AB1A-D2F02BFE25D5}">
      <dgm:prSet/>
      <dgm:spPr/>
      <dgm:t>
        <a:bodyPr/>
        <a:lstStyle/>
        <a:p>
          <a:endParaRPr lang="en-IN" sz="2000" b="1"/>
        </a:p>
      </dgm:t>
    </dgm:pt>
    <dgm:pt modelId="{FCD75C29-E731-4D50-AA20-4C6C9F24EDF2}" type="pres">
      <dgm:prSet presAssocID="{E38A564E-B800-4B9F-A74E-0C7D26FB5CBE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E24854B-0ED7-4A5D-9442-4AB5E1B83067}" type="pres">
      <dgm:prSet presAssocID="{E38A564E-B800-4B9F-A74E-0C7D26FB5CBE}" presName="hierFlow" presStyleCnt="0"/>
      <dgm:spPr/>
    </dgm:pt>
    <dgm:pt modelId="{67717BD1-AF0A-4AAE-906B-7A5942C2C183}" type="pres">
      <dgm:prSet presAssocID="{E38A564E-B800-4B9F-A74E-0C7D26FB5CBE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F763731-D846-4C1C-8689-4DA6C11C57D6}" type="pres">
      <dgm:prSet presAssocID="{9DCDF520-D1AD-44A8-91B8-1B4C5FFB452F}" presName="Name14" presStyleCnt="0"/>
      <dgm:spPr/>
    </dgm:pt>
    <dgm:pt modelId="{EC400A7C-DFA9-4D69-BDC6-B70CF85E0ECE}" type="pres">
      <dgm:prSet presAssocID="{9DCDF520-D1AD-44A8-91B8-1B4C5FFB452F}" presName="level1Shape" presStyleLbl="node0" presStyleIdx="0" presStyleCnt="1" custScaleX="767358">
        <dgm:presLayoutVars>
          <dgm:chPref val="3"/>
        </dgm:presLayoutVars>
      </dgm:prSet>
      <dgm:spPr/>
    </dgm:pt>
    <dgm:pt modelId="{211CDEE8-CF60-4FD6-B875-ECDC122D3AA5}" type="pres">
      <dgm:prSet presAssocID="{9DCDF520-D1AD-44A8-91B8-1B4C5FFB452F}" presName="hierChild2" presStyleCnt="0"/>
      <dgm:spPr/>
    </dgm:pt>
    <dgm:pt modelId="{86F02AFC-31AD-4BD2-AE6D-95D4E4DC3F59}" type="pres">
      <dgm:prSet presAssocID="{85780D45-D933-4DB4-BCD1-5F9D3B9F7048}" presName="Name19" presStyleLbl="parChTrans1D2" presStyleIdx="0" presStyleCnt="2"/>
      <dgm:spPr/>
    </dgm:pt>
    <dgm:pt modelId="{6E88D071-985D-42FE-8253-F8716469A6CE}" type="pres">
      <dgm:prSet presAssocID="{DD653A1B-3275-46FB-97E6-8633D49D934A}" presName="Name21" presStyleCnt="0"/>
      <dgm:spPr/>
    </dgm:pt>
    <dgm:pt modelId="{1C10C226-4156-4383-89A0-FDD2EDFCD620}" type="pres">
      <dgm:prSet presAssocID="{DD653A1B-3275-46FB-97E6-8633D49D934A}" presName="level2Shape" presStyleLbl="node2" presStyleIdx="0" presStyleCnt="2" custScaleX="248031"/>
      <dgm:spPr/>
    </dgm:pt>
    <dgm:pt modelId="{32A971A0-315F-42BB-9024-0E2AF7405C98}" type="pres">
      <dgm:prSet presAssocID="{DD653A1B-3275-46FB-97E6-8633D49D934A}" presName="hierChild3" presStyleCnt="0"/>
      <dgm:spPr/>
    </dgm:pt>
    <dgm:pt modelId="{E723C0CF-330C-4119-BAF1-85557975F972}" type="pres">
      <dgm:prSet presAssocID="{ECB8B91D-1999-4E89-8163-9A56AEBF4D7E}" presName="Name19" presStyleLbl="parChTrans1D3" presStyleIdx="0" presStyleCnt="2"/>
      <dgm:spPr/>
    </dgm:pt>
    <dgm:pt modelId="{45C23A32-C303-46EB-9AB2-56B1A5652D8C}" type="pres">
      <dgm:prSet presAssocID="{EAA1E212-9AE5-4433-A328-BE517B5ED2A1}" presName="Name21" presStyleCnt="0"/>
      <dgm:spPr/>
    </dgm:pt>
    <dgm:pt modelId="{AA2FCC6D-4553-4316-9F91-0847D47A28B7}" type="pres">
      <dgm:prSet presAssocID="{EAA1E212-9AE5-4433-A328-BE517B5ED2A1}" presName="level2Shape" presStyleLbl="node3" presStyleIdx="0" presStyleCnt="2" custScaleX="212598"/>
      <dgm:spPr/>
    </dgm:pt>
    <dgm:pt modelId="{3B5F5211-2864-4C98-8B01-07F0064F537A}" type="pres">
      <dgm:prSet presAssocID="{EAA1E212-9AE5-4433-A328-BE517B5ED2A1}" presName="hierChild3" presStyleCnt="0"/>
      <dgm:spPr/>
    </dgm:pt>
    <dgm:pt modelId="{A1EE113C-E4D3-4ECF-A677-DD4C4B39A7EB}" type="pres">
      <dgm:prSet presAssocID="{7D938DB5-1ACE-4FCB-864D-7B5255FF31D4}" presName="Name19" presStyleLbl="parChTrans1D4" presStyleIdx="0" presStyleCnt="6"/>
      <dgm:spPr/>
    </dgm:pt>
    <dgm:pt modelId="{C813DF88-1846-43DB-88AD-3B8C104F0B18}" type="pres">
      <dgm:prSet presAssocID="{6810B89A-9CB5-4D9C-957D-B59C3EBDB93E}" presName="Name21" presStyleCnt="0"/>
      <dgm:spPr/>
    </dgm:pt>
    <dgm:pt modelId="{5D360FDA-516B-4A26-A6FF-9F9388CA1AAA}" type="pres">
      <dgm:prSet presAssocID="{6810B89A-9CB5-4D9C-957D-B59C3EBDB93E}" presName="level2Shape" presStyleLbl="node4" presStyleIdx="0" presStyleCnt="6" custScaleX="212598"/>
      <dgm:spPr/>
    </dgm:pt>
    <dgm:pt modelId="{7313BA09-013B-43F2-8B6E-8076729FB225}" type="pres">
      <dgm:prSet presAssocID="{6810B89A-9CB5-4D9C-957D-B59C3EBDB93E}" presName="hierChild3" presStyleCnt="0"/>
      <dgm:spPr/>
    </dgm:pt>
    <dgm:pt modelId="{1D62442E-4AA4-4270-B6AB-F2115140BB12}" type="pres">
      <dgm:prSet presAssocID="{37D46048-130F-48C0-B5E3-15B87ABC1A72}" presName="Name19" presStyleLbl="parChTrans1D4" presStyleIdx="1" presStyleCnt="6"/>
      <dgm:spPr/>
    </dgm:pt>
    <dgm:pt modelId="{834031AB-B348-473D-B42A-2F2BA8D30BFC}" type="pres">
      <dgm:prSet presAssocID="{0252857E-0815-4430-8D13-B070432C404F}" presName="Name21" presStyleCnt="0"/>
      <dgm:spPr/>
    </dgm:pt>
    <dgm:pt modelId="{B986735B-B5F0-45EB-BDDD-E7D4B16862D8}" type="pres">
      <dgm:prSet presAssocID="{0252857E-0815-4430-8D13-B070432C404F}" presName="level2Shape" presStyleLbl="node4" presStyleIdx="1" presStyleCnt="6" custScaleX="212598"/>
      <dgm:spPr/>
    </dgm:pt>
    <dgm:pt modelId="{042FD8DC-39D1-4112-A801-CF78A0B32BD1}" type="pres">
      <dgm:prSet presAssocID="{0252857E-0815-4430-8D13-B070432C404F}" presName="hierChild3" presStyleCnt="0"/>
      <dgm:spPr/>
    </dgm:pt>
    <dgm:pt modelId="{D6FCA9B0-220F-42CB-867F-DFED764CBAD5}" type="pres">
      <dgm:prSet presAssocID="{A1FC2749-2CDF-4B79-8E1E-3C411F1D3F63}" presName="Name19" presStyleLbl="parChTrans1D4" presStyleIdx="2" presStyleCnt="6"/>
      <dgm:spPr/>
    </dgm:pt>
    <dgm:pt modelId="{DA9BFB8F-1027-4EE2-A38A-647D7294C59C}" type="pres">
      <dgm:prSet presAssocID="{01088AD4-7D1C-4AE2-83B6-9CA8615FCC2A}" presName="Name21" presStyleCnt="0"/>
      <dgm:spPr/>
    </dgm:pt>
    <dgm:pt modelId="{187E9690-D3DF-457A-8B60-D625A8B8D35A}" type="pres">
      <dgm:prSet presAssocID="{01088AD4-7D1C-4AE2-83B6-9CA8615FCC2A}" presName="level2Shape" presStyleLbl="node4" presStyleIdx="2" presStyleCnt="6" custScaleX="212598"/>
      <dgm:spPr/>
    </dgm:pt>
    <dgm:pt modelId="{88E3FB7F-E9B0-4ED2-A12F-0E9406471908}" type="pres">
      <dgm:prSet presAssocID="{01088AD4-7D1C-4AE2-83B6-9CA8615FCC2A}" presName="hierChild3" presStyleCnt="0"/>
      <dgm:spPr/>
    </dgm:pt>
    <dgm:pt modelId="{2069BF57-B804-4EB6-B347-8377EFAE17EE}" type="pres">
      <dgm:prSet presAssocID="{BA6EC51D-92B5-4520-AE94-FB19C1249C08}" presName="Name19" presStyleLbl="parChTrans1D2" presStyleIdx="1" presStyleCnt="2"/>
      <dgm:spPr/>
    </dgm:pt>
    <dgm:pt modelId="{9108F60C-E209-49D0-9B2E-4C3EB4E74D62}" type="pres">
      <dgm:prSet presAssocID="{53E50DC2-5070-4642-A78F-FC178701C5B5}" presName="Name21" presStyleCnt="0"/>
      <dgm:spPr/>
    </dgm:pt>
    <dgm:pt modelId="{CD88F6C8-E484-4851-A636-517F6330F72E}" type="pres">
      <dgm:prSet presAssocID="{53E50DC2-5070-4642-A78F-FC178701C5B5}" presName="level2Shape" presStyleLbl="node2" presStyleIdx="1" presStyleCnt="2" custScaleX="248031"/>
      <dgm:spPr/>
    </dgm:pt>
    <dgm:pt modelId="{A06F5A5B-2CCD-4DBB-A121-6E79249316E7}" type="pres">
      <dgm:prSet presAssocID="{53E50DC2-5070-4642-A78F-FC178701C5B5}" presName="hierChild3" presStyleCnt="0"/>
      <dgm:spPr/>
    </dgm:pt>
    <dgm:pt modelId="{2EE48AD8-BBDC-4847-AB47-84E098C5B34C}" type="pres">
      <dgm:prSet presAssocID="{1CE71B3C-F70E-4917-8AF5-5A787DC4A4DD}" presName="Name19" presStyleLbl="parChTrans1D3" presStyleIdx="1" presStyleCnt="2"/>
      <dgm:spPr/>
    </dgm:pt>
    <dgm:pt modelId="{33A55FD6-1F39-4145-8640-8A1AEE34C54F}" type="pres">
      <dgm:prSet presAssocID="{E557595D-D426-4B9E-877C-AF34AE8A5130}" presName="Name21" presStyleCnt="0"/>
      <dgm:spPr/>
    </dgm:pt>
    <dgm:pt modelId="{65F45EE8-2847-435F-9C99-7D8D0DDBFB59}" type="pres">
      <dgm:prSet presAssocID="{E557595D-D426-4B9E-877C-AF34AE8A5130}" presName="level2Shape" presStyleLbl="node3" presStyleIdx="1" presStyleCnt="2" custScaleX="212598"/>
      <dgm:spPr/>
    </dgm:pt>
    <dgm:pt modelId="{EA770584-96E9-4E55-B2D5-7CC45EE55E8F}" type="pres">
      <dgm:prSet presAssocID="{E557595D-D426-4B9E-877C-AF34AE8A5130}" presName="hierChild3" presStyleCnt="0"/>
      <dgm:spPr/>
    </dgm:pt>
    <dgm:pt modelId="{1043F059-AB17-49E5-8D45-2BAEC950C0B0}" type="pres">
      <dgm:prSet presAssocID="{6EFBE6D0-1D27-424F-B93E-1E01393E0072}" presName="Name19" presStyleLbl="parChTrans1D4" presStyleIdx="3" presStyleCnt="6"/>
      <dgm:spPr/>
    </dgm:pt>
    <dgm:pt modelId="{7B2CB900-1879-4878-AFF2-38070C24C8D9}" type="pres">
      <dgm:prSet presAssocID="{DF80DC96-669A-42FE-99B9-2A832272A7A6}" presName="Name21" presStyleCnt="0"/>
      <dgm:spPr/>
    </dgm:pt>
    <dgm:pt modelId="{0EED6888-26FE-47BA-9C5C-33020BDD45F0}" type="pres">
      <dgm:prSet presAssocID="{DF80DC96-669A-42FE-99B9-2A832272A7A6}" presName="level2Shape" presStyleLbl="node4" presStyleIdx="3" presStyleCnt="6" custScaleX="212598"/>
      <dgm:spPr/>
    </dgm:pt>
    <dgm:pt modelId="{63746DBB-00FE-45F4-AAC3-D83C728B0C18}" type="pres">
      <dgm:prSet presAssocID="{DF80DC96-669A-42FE-99B9-2A832272A7A6}" presName="hierChild3" presStyleCnt="0"/>
      <dgm:spPr/>
    </dgm:pt>
    <dgm:pt modelId="{8DB94E8C-EEC2-453D-8900-DD9EA5FC635E}" type="pres">
      <dgm:prSet presAssocID="{16F8DA8C-94B6-40AC-9F8A-695637CDD30C}" presName="Name19" presStyleLbl="parChTrans1D4" presStyleIdx="4" presStyleCnt="6"/>
      <dgm:spPr/>
    </dgm:pt>
    <dgm:pt modelId="{CB805EF8-8378-422F-B5CD-3E7A2DAD545E}" type="pres">
      <dgm:prSet presAssocID="{62912285-A6B7-4644-BFAB-3AF93EA1CFD5}" presName="Name21" presStyleCnt="0"/>
      <dgm:spPr/>
    </dgm:pt>
    <dgm:pt modelId="{F24100EC-B5E0-4635-9A03-6A9C5618032D}" type="pres">
      <dgm:prSet presAssocID="{62912285-A6B7-4644-BFAB-3AF93EA1CFD5}" presName="level2Shape" presStyleLbl="node4" presStyleIdx="4" presStyleCnt="6" custScaleX="212598"/>
      <dgm:spPr/>
    </dgm:pt>
    <dgm:pt modelId="{8FBAECF6-0DB5-4789-923B-EDB8B0502F71}" type="pres">
      <dgm:prSet presAssocID="{62912285-A6B7-4644-BFAB-3AF93EA1CFD5}" presName="hierChild3" presStyleCnt="0"/>
      <dgm:spPr/>
    </dgm:pt>
    <dgm:pt modelId="{EC9EEB51-F64B-489E-90A8-C379A711C83A}" type="pres">
      <dgm:prSet presAssocID="{0E13BD10-C782-4593-904A-ECC057603727}" presName="Name19" presStyleLbl="parChTrans1D4" presStyleIdx="5" presStyleCnt="6"/>
      <dgm:spPr/>
    </dgm:pt>
    <dgm:pt modelId="{45301C5A-353C-4A47-8507-0669D7A6A3D0}" type="pres">
      <dgm:prSet presAssocID="{5C89704A-91E0-41C7-99D7-0EFC0F0A0BD9}" presName="Name21" presStyleCnt="0"/>
      <dgm:spPr/>
    </dgm:pt>
    <dgm:pt modelId="{87B430BB-7B1D-4ED8-B7DD-DE144F3DCE48}" type="pres">
      <dgm:prSet presAssocID="{5C89704A-91E0-41C7-99D7-0EFC0F0A0BD9}" presName="level2Shape" presStyleLbl="node4" presStyleIdx="5" presStyleCnt="6" custScaleX="212598"/>
      <dgm:spPr/>
    </dgm:pt>
    <dgm:pt modelId="{110564CB-4230-49E8-9D58-06E244C2CFCA}" type="pres">
      <dgm:prSet presAssocID="{5C89704A-91E0-41C7-99D7-0EFC0F0A0BD9}" presName="hierChild3" presStyleCnt="0"/>
      <dgm:spPr/>
    </dgm:pt>
    <dgm:pt modelId="{DCDE3F08-9C0E-41FA-8489-7FB1D381F736}" type="pres">
      <dgm:prSet presAssocID="{E38A564E-B800-4B9F-A74E-0C7D26FB5CBE}" presName="bgShapesFlow" presStyleCnt="0"/>
      <dgm:spPr/>
    </dgm:pt>
  </dgm:ptLst>
  <dgm:cxnLst>
    <dgm:cxn modelId="{190BD50C-6205-45A0-9E6F-22D46A42711E}" srcId="{0252857E-0815-4430-8D13-B070432C404F}" destId="{01088AD4-7D1C-4AE2-83B6-9CA8615FCC2A}" srcOrd="0" destOrd="0" parTransId="{A1FC2749-2CDF-4B79-8E1E-3C411F1D3F63}" sibTransId="{F65A3336-27D2-45C6-BB62-FA9091F1F337}"/>
    <dgm:cxn modelId="{DE543010-5AC3-4318-BB86-7F10359F0194}" type="presOf" srcId="{37D46048-130F-48C0-B5E3-15B87ABC1A72}" destId="{1D62442E-4AA4-4270-B6AB-F2115140BB12}" srcOrd="0" destOrd="0" presId="urn:microsoft.com/office/officeart/2005/8/layout/hierarchy6"/>
    <dgm:cxn modelId="{07091C1E-E893-4EFC-ABE4-620C75F8A8BF}" type="presOf" srcId="{EAA1E212-9AE5-4433-A328-BE517B5ED2A1}" destId="{AA2FCC6D-4553-4316-9F91-0847D47A28B7}" srcOrd="0" destOrd="0" presId="urn:microsoft.com/office/officeart/2005/8/layout/hierarchy6"/>
    <dgm:cxn modelId="{2FA35122-A1CC-4584-8D66-53903C70B39C}" type="presOf" srcId="{BA6EC51D-92B5-4520-AE94-FB19C1249C08}" destId="{2069BF57-B804-4EB6-B347-8377EFAE17EE}" srcOrd="0" destOrd="0" presId="urn:microsoft.com/office/officeart/2005/8/layout/hierarchy6"/>
    <dgm:cxn modelId="{36353128-B1A8-4E0A-AFE7-40171C3206B2}" type="presOf" srcId="{E557595D-D426-4B9E-877C-AF34AE8A5130}" destId="{65F45EE8-2847-435F-9C99-7D8D0DDBFB59}" srcOrd="0" destOrd="0" presId="urn:microsoft.com/office/officeart/2005/8/layout/hierarchy6"/>
    <dgm:cxn modelId="{D862E42C-0BFE-4C89-B8F9-6388A0618CB2}" type="presOf" srcId="{9DCDF520-D1AD-44A8-91B8-1B4C5FFB452F}" destId="{EC400A7C-DFA9-4D69-BDC6-B70CF85E0ECE}" srcOrd="0" destOrd="0" presId="urn:microsoft.com/office/officeart/2005/8/layout/hierarchy6"/>
    <dgm:cxn modelId="{785BB92E-FD08-4B3C-8ECE-4D47D2680F9C}" type="presOf" srcId="{A1FC2749-2CDF-4B79-8E1E-3C411F1D3F63}" destId="{D6FCA9B0-220F-42CB-867F-DFED764CBAD5}" srcOrd="0" destOrd="0" presId="urn:microsoft.com/office/officeart/2005/8/layout/hierarchy6"/>
    <dgm:cxn modelId="{6CDFD62E-2D9D-439A-9352-0C406A174106}" srcId="{DF80DC96-669A-42FE-99B9-2A832272A7A6}" destId="{62912285-A6B7-4644-BFAB-3AF93EA1CFD5}" srcOrd="0" destOrd="0" parTransId="{16F8DA8C-94B6-40AC-9F8A-695637CDD30C}" sibTransId="{1FDF8412-EB2C-449E-8AB6-23AA260C8AA4}"/>
    <dgm:cxn modelId="{4C385C3A-234B-4C90-B803-9CD8A1A52401}" srcId="{EAA1E212-9AE5-4433-A328-BE517B5ED2A1}" destId="{6810B89A-9CB5-4D9C-957D-B59C3EBDB93E}" srcOrd="0" destOrd="0" parTransId="{7D938DB5-1ACE-4FCB-864D-7B5255FF31D4}" sibTransId="{6C6B1C83-5D5B-43D2-AEA2-2665F16DB608}"/>
    <dgm:cxn modelId="{A270623B-5904-4AF6-95C8-69D7D117B735}" type="presOf" srcId="{53E50DC2-5070-4642-A78F-FC178701C5B5}" destId="{CD88F6C8-E484-4851-A636-517F6330F72E}" srcOrd="0" destOrd="0" presId="urn:microsoft.com/office/officeart/2005/8/layout/hierarchy6"/>
    <dgm:cxn modelId="{4DD39440-8A09-4815-8375-0E63D8CB0323}" type="presOf" srcId="{DD653A1B-3275-46FB-97E6-8633D49D934A}" destId="{1C10C226-4156-4383-89A0-FDD2EDFCD620}" srcOrd="0" destOrd="0" presId="urn:microsoft.com/office/officeart/2005/8/layout/hierarchy6"/>
    <dgm:cxn modelId="{39D5A15D-D799-4F2D-8F46-625FFD5D98FE}" srcId="{DD653A1B-3275-46FB-97E6-8633D49D934A}" destId="{EAA1E212-9AE5-4433-A328-BE517B5ED2A1}" srcOrd="0" destOrd="0" parTransId="{ECB8B91D-1999-4E89-8163-9A56AEBF4D7E}" sibTransId="{B53FDED0-4216-4485-A451-B5DD8A99B721}"/>
    <dgm:cxn modelId="{8342A747-84BC-4BBE-82EA-75718764F794}" type="presOf" srcId="{62912285-A6B7-4644-BFAB-3AF93EA1CFD5}" destId="{F24100EC-B5E0-4635-9A03-6A9C5618032D}" srcOrd="0" destOrd="0" presId="urn:microsoft.com/office/officeart/2005/8/layout/hierarchy6"/>
    <dgm:cxn modelId="{53D95F49-71C7-40E7-A0D9-829AA923C200}" srcId="{E557595D-D426-4B9E-877C-AF34AE8A5130}" destId="{DF80DC96-669A-42FE-99B9-2A832272A7A6}" srcOrd="0" destOrd="0" parTransId="{6EFBE6D0-1D27-424F-B93E-1E01393E0072}" sibTransId="{67990901-A0FB-4C3C-B2DB-543F9EB61BE9}"/>
    <dgm:cxn modelId="{E266C76D-6A4B-4008-9091-F7E96C787010}" type="presOf" srcId="{6EFBE6D0-1D27-424F-B93E-1E01393E0072}" destId="{1043F059-AB17-49E5-8D45-2BAEC950C0B0}" srcOrd="0" destOrd="0" presId="urn:microsoft.com/office/officeart/2005/8/layout/hierarchy6"/>
    <dgm:cxn modelId="{452A2B56-4C22-470E-AB1A-D2F02BFE25D5}" srcId="{62912285-A6B7-4644-BFAB-3AF93EA1CFD5}" destId="{5C89704A-91E0-41C7-99D7-0EFC0F0A0BD9}" srcOrd="0" destOrd="0" parTransId="{0E13BD10-C782-4593-904A-ECC057603727}" sibTransId="{5D3699FB-C11F-4333-A931-96416B96DC6B}"/>
    <dgm:cxn modelId="{515F0357-DB4E-4F9C-96ED-62DA11980102}" type="presOf" srcId="{1CE71B3C-F70E-4917-8AF5-5A787DC4A4DD}" destId="{2EE48AD8-BBDC-4847-AB47-84E098C5B34C}" srcOrd="0" destOrd="0" presId="urn:microsoft.com/office/officeart/2005/8/layout/hierarchy6"/>
    <dgm:cxn modelId="{8FC13186-8ADC-44F9-BE72-703373772E31}" type="presOf" srcId="{16F8DA8C-94B6-40AC-9F8A-695637CDD30C}" destId="{8DB94E8C-EEC2-453D-8900-DD9EA5FC635E}" srcOrd="0" destOrd="0" presId="urn:microsoft.com/office/officeart/2005/8/layout/hierarchy6"/>
    <dgm:cxn modelId="{0FD93388-A462-48AD-A71E-7BF3C3A5C4EA}" srcId="{6810B89A-9CB5-4D9C-957D-B59C3EBDB93E}" destId="{0252857E-0815-4430-8D13-B070432C404F}" srcOrd="0" destOrd="0" parTransId="{37D46048-130F-48C0-B5E3-15B87ABC1A72}" sibTransId="{592B4EC3-B322-402A-BB5A-197AA32813E3}"/>
    <dgm:cxn modelId="{6E1F3699-E4D9-4B31-BB12-31BCF44EDB2D}" type="presOf" srcId="{0E13BD10-C782-4593-904A-ECC057603727}" destId="{EC9EEB51-F64B-489E-90A8-C379A711C83A}" srcOrd="0" destOrd="0" presId="urn:microsoft.com/office/officeart/2005/8/layout/hierarchy6"/>
    <dgm:cxn modelId="{D076A899-5637-465F-8FBA-3521E2733BF7}" type="presOf" srcId="{DF80DC96-669A-42FE-99B9-2A832272A7A6}" destId="{0EED6888-26FE-47BA-9C5C-33020BDD45F0}" srcOrd="0" destOrd="0" presId="urn:microsoft.com/office/officeart/2005/8/layout/hierarchy6"/>
    <dgm:cxn modelId="{599FFA9A-F16F-4743-AC2E-C3ED270417E3}" type="presOf" srcId="{E38A564E-B800-4B9F-A74E-0C7D26FB5CBE}" destId="{FCD75C29-E731-4D50-AA20-4C6C9F24EDF2}" srcOrd="0" destOrd="0" presId="urn:microsoft.com/office/officeart/2005/8/layout/hierarchy6"/>
    <dgm:cxn modelId="{9FED719E-F27F-4ACD-8A2A-32F364B9F4C5}" type="presOf" srcId="{6810B89A-9CB5-4D9C-957D-B59C3EBDB93E}" destId="{5D360FDA-516B-4A26-A6FF-9F9388CA1AAA}" srcOrd="0" destOrd="0" presId="urn:microsoft.com/office/officeart/2005/8/layout/hierarchy6"/>
    <dgm:cxn modelId="{1A3967A1-ACFA-46A6-A8E8-048BA383AB22}" type="presOf" srcId="{85780D45-D933-4DB4-BCD1-5F9D3B9F7048}" destId="{86F02AFC-31AD-4BD2-AE6D-95D4E4DC3F59}" srcOrd="0" destOrd="0" presId="urn:microsoft.com/office/officeart/2005/8/layout/hierarchy6"/>
    <dgm:cxn modelId="{ABB6E6B4-9DD8-4A35-AE5E-C02171CA4156}" type="presOf" srcId="{ECB8B91D-1999-4E89-8163-9A56AEBF4D7E}" destId="{E723C0CF-330C-4119-BAF1-85557975F972}" srcOrd="0" destOrd="0" presId="urn:microsoft.com/office/officeart/2005/8/layout/hierarchy6"/>
    <dgm:cxn modelId="{469221D7-DCD2-418D-BEDD-D211BF38523A}" type="presOf" srcId="{0252857E-0815-4430-8D13-B070432C404F}" destId="{B986735B-B5F0-45EB-BDDD-E7D4B16862D8}" srcOrd="0" destOrd="0" presId="urn:microsoft.com/office/officeart/2005/8/layout/hierarchy6"/>
    <dgm:cxn modelId="{BC207EE1-8F17-4616-A2FA-34E91F1CECC1}" srcId="{9DCDF520-D1AD-44A8-91B8-1B4C5FFB452F}" destId="{53E50DC2-5070-4642-A78F-FC178701C5B5}" srcOrd="1" destOrd="0" parTransId="{BA6EC51D-92B5-4520-AE94-FB19C1249C08}" sibTransId="{73190B7C-EADF-4AB8-9E66-39E610F338EB}"/>
    <dgm:cxn modelId="{B0FFF4E2-ED2C-4462-BBAE-82924183149F}" srcId="{53E50DC2-5070-4642-A78F-FC178701C5B5}" destId="{E557595D-D426-4B9E-877C-AF34AE8A5130}" srcOrd="0" destOrd="0" parTransId="{1CE71B3C-F70E-4917-8AF5-5A787DC4A4DD}" sibTransId="{BAA80EFE-270B-4B37-B05D-B6E67F453497}"/>
    <dgm:cxn modelId="{B94385EB-6B09-4D0A-8CC0-9E7DC6022A9B}" srcId="{9DCDF520-D1AD-44A8-91B8-1B4C5FFB452F}" destId="{DD653A1B-3275-46FB-97E6-8633D49D934A}" srcOrd="0" destOrd="0" parTransId="{85780D45-D933-4DB4-BCD1-5F9D3B9F7048}" sibTransId="{2B9AC821-CD3D-4BC1-914D-BB8E824CE612}"/>
    <dgm:cxn modelId="{36833EF6-6103-4A5E-A261-5640DECE3810}" type="presOf" srcId="{5C89704A-91E0-41C7-99D7-0EFC0F0A0BD9}" destId="{87B430BB-7B1D-4ED8-B7DD-DE144F3DCE48}" srcOrd="0" destOrd="0" presId="urn:microsoft.com/office/officeart/2005/8/layout/hierarchy6"/>
    <dgm:cxn modelId="{CA49B0FA-9F85-4619-AB31-321857E1E5E2}" type="presOf" srcId="{01088AD4-7D1C-4AE2-83B6-9CA8615FCC2A}" destId="{187E9690-D3DF-457A-8B60-D625A8B8D35A}" srcOrd="0" destOrd="0" presId="urn:microsoft.com/office/officeart/2005/8/layout/hierarchy6"/>
    <dgm:cxn modelId="{5CE130FC-5253-4EDD-8D4E-B35E5E8803B1}" srcId="{E38A564E-B800-4B9F-A74E-0C7D26FB5CBE}" destId="{9DCDF520-D1AD-44A8-91B8-1B4C5FFB452F}" srcOrd="0" destOrd="0" parTransId="{AC2A1DED-BF72-4493-9F2F-3020751FC2BF}" sibTransId="{42B50114-34D3-4A64-AE21-F49B4932264F}"/>
    <dgm:cxn modelId="{FEED51FF-E83B-46AA-8331-1450EEA25B52}" type="presOf" srcId="{7D938DB5-1ACE-4FCB-864D-7B5255FF31D4}" destId="{A1EE113C-E4D3-4ECF-A677-DD4C4B39A7EB}" srcOrd="0" destOrd="0" presId="urn:microsoft.com/office/officeart/2005/8/layout/hierarchy6"/>
    <dgm:cxn modelId="{F30BE12F-DC5A-479D-8B65-242E23FFCE6B}" type="presParOf" srcId="{FCD75C29-E731-4D50-AA20-4C6C9F24EDF2}" destId="{BE24854B-0ED7-4A5D-9442-4AB5E1B83067}" srcOrd="0" destOrd="0" presId="urn:microsoft.com/office/officeart/2005/8/layout/hierarchy6"/>
    <dgm:cxn modelId="{01C62034-927A-4759-B35B-546A99A9102A}" type="presParOf" srcId="{BE24854B-0ED7-4A5D-9442-4AB5E1B83067}" destId="{67717BD1-AF0A-4AAE-906B-7A5942C2C183}" srcOrd="0" destOrd="0" presId="urn:microsoft.com/office/officeart/2005/8/layout/hierarchy6"/>
    <dgm:cxn modelId="{9DB9D313-8A31-4095-8EF9-6700ABD0DBDB}" type="presParOf" srcId="{67717BD1-AF0A-4AAE-906B-7A5942C2C183}" destId="{9F763731-D846-4C1C-8689-4DA6C11C57D6}" srcOrd="0" destOrd="0" presId="urn:microsoft.com/office/officeart/2005/8/layout/hierarchy6"/>
    <dgm:cxn modelId="{42614882-CCF1-4371-AF75-AF0062B6AC1B}" type="presParOf" srcId="{9F763731-D846-4C1C-8689-4DA6C11C57D6}" destId="{EC400A7C-DFA9-4D69-BDC6-B70CF85E0ECE}" srcOrd="0" destOrd="0" presId="urn:microsoft.com/office/officeart/2005/8/layout/hierarchy6"/>
    <dgm:cxn modelId="{6672561D-4F48-42C0-A17E-D94814D7A21F}" type="presParOf" srcId="{9F763731-D846-4C1C-8689-4DA6C11C57D6}" destId="{211CDEE8-CF60-4FD6-B875-ECDC122D3AA5}" srcOrd="1" destOrd="0" presId="urn:microsoft.com/office/officeart/2005/8/layout/hierarchy6"/>
    <dgm:cxn modelId="{C67C87D8-F178-41F6-B564-CDC3E434D615}" type="presParOf" srcId="{211CDEE8-CF60-4FD6-B875-ECDC122D3AA5}" destId="{86F02AFC-31AD-4BD2-AE6D-95D4E4DC3F59}" srcOrd="0" destOrd="0" presId="urn:microsoft.com/office/officeart/2005/8/layout/hierarchy6"/>
    <dgm:cxn modelId="{C6C16A08-DEB4-4CC9-A720-6799B06992BB}" type="presParOf" srcId="{211CDEE8-CF60-4FD6-B875-ECDC122D3AA5}" destId="{6E88D071-985D-42FE-8253-F8716469A6CE}" srcOrd="1" destOrd="0" presId="urn:microsoft.com/office/officeart/2005/8/layout/hierarchy6"/>
    <dgm:cxn modelId="{0595D319-F5B1-4704-BBB4-E0E907CCD2C2}" type="presParOf" srcId="{6E88D071-985D-42FE-8253-F8716469A6CE}" destId="{1C10C226-4156-4383-89A0-FDD2EDFCD620}" srcOrd="0" destOrd="0" presId="urn:microsoft.com/office/officeart/2005/8/layout/hierarchy6"/>
    <dgm:cxn modelId="{2CDD6E46-23FC-43F9-99C8-75FB4EDD1204}" type="presParOf" srcId="{6E88D071-985D-42FE-8253-F8716469A6CE}" destId="{32A971A0-315F-42BB-9024-0E2AF7405C98}" srcOrd="1" destOrd="0" presId="urn:microsoft.com/office/officeart/2005/8/layout/hierarchy6"/>
    <dgm:cxn modelId="{108129A0-B905-4316-A5FB-128E034AF9A3}" type="presParOf" srcId="{32A971A0-315F-42BB-9024-0E2AF7405C98}" destId="{E723C0CF-330C-4119-BAF1-85557975F972}" srcOrd="0" destOrd="0" presId="urn:microsoft.com/office/officeart/2005/8/layout/hierarchy6"/>
    <dgm:cxn modelId="{666B4F2F-B65E-49F0-B539-948D776FCB4D}" type="presParOf" srcId="{32A971A0-315F-42BB-9024-0E2AF7405C98}" destId="{45C23A32-C303-46EB-9AB2-56B1A5652D8C}" srcOrd="1" destOrd="0" presId="urn:microsoft.com/office/officeart/2005/8/layout/hierarchy6"/>
    <dgm:cxn modelId="{F89AF0D9-891E-4AA5-A62D-B40132A0529E}" type="presParOf" srcId="{45C23A32-C303-46EB-9AB2-56B1A5652D8C}" destId="{AA2FCC6D-4553-4316-9F91-0847D47A28B7}" srcOrd="0" destOrd="0" presId="urn:microsoft.com/office/officeart/2005/8/layout/hierarchy6"/>
    <dgm:cxn modelId="{E93D9875-6DE5-4F57-983E-D78FFBD2210F}" type="presParOf" srcId="{45C23A32-C303-46EB-9AB2-56B1A5652D8C}" destId="{3B5F5211-2864-4C98-8B01-07F0064F537A}" srcOrd="1" destOrd="0" presId="urn:microsoft.com/office/officeart/2005/8/layout/hierarchy6"/>
    <dgm:cxn modelId="{68FE3935-BEE1-459F-8DF0-D549F91F0796}" type="presParOf" srcId="{3B5F5211-2864-4C98-8B01-07F0064F537A}" destId="{A1EE113C-E4D3-4ECF-A677-DD4C4B39A7EB}" srcOrd="0" destOrd="0" presId="urn:microsoft.com/office/officeart/2005/8/layout/hierarchy6"/>
    <dgm:cxn modelId="{3A5370A6-5B05-4F60-AB5E-50BD1A65566C}" type="presParOf" srcId="{3B5F5211-2864-4C98-8B01-07F0064F537A}" destId="{C813DF88-1846-43DB-88AD-3B8C104F0B18}" srcOrd="1" destOrd="0" presId="urn:microsoft.com/office/officeart/2005/8/layout/hierarchy6"/>
    <dgm:cxn modelId="{FC3BF7A2-18A4-4FD4-B880-8C240ED81E9C}" type="presParOf" srcId="{C813DF88-1846-43DB-88AD-3B8C104F0B18}" destId="{5D360FDA-516B-4A26-A6FF-9F9388CA1AAA}" srcOrd="0" destOrd="0" presId="urn:microsoft.com/office/officeart/2005/8/layout/hierarchy6"/>
    <dgm:cxn modelId="{269C0E4E-2971-4985-A8C4-47330E06E79A}" type="presParOf" srcId="{C813DF88-1846-43DB-88AD-3B8C104F0B18}" destId="{7313BA09-013B-43F2-8B6E-8076729FB225}" srcOrd="1" destOrd="0" presId="urn:microsoft.com/office/officeart/2005/8/layout/hierarchy6"/>
    <dgm:cxn modelId="{0591AF08-BD48-4064-A795-F0F468CEEDC3}" type="presParOf" srcId="{7313BA09-013B-43F2-8B6E-8076729FB225}" destId="{1D62442E-4AA4-4270-B6AB-F2115140BB12}" srcOrd="0" destOrd="0" presId="urn:microsoft.com/office/officeart/2005/8/layout/hierarchy6"/>
    <dgm:cxn modelId="{6DF131D2-DDDD-4864-9089-AE1606B90CBD}" type="presParOf" srcId="{7313BA09-013B-43F2-8B6E-8076729FB225}" destId="{834031AB-B348-473D-B42A-2F2BA8D30BFC}" srcOrd="1" destOrd="0" presId="urn:microsoft.com/office/officeart/2005/8/layout/hierarchy6"/>
    <dgm:cxn modelId="{BCD43535-02DF-45E8-917C-787A461B0CC1}" type="presParOf" srcId="{834031AB-B348-473D-B42A-2F2BA8D30BFC}" destId="{B986735B-B5F0-45EB-BDDD-E7D4B16862D8}" srcOrd="0" destOrd="0" presId="urn:microsoft.com/office/officeart/2005/8/layout/hierarchy6"/>
    <dgm:cxn modelId="{11E3157F-DA76-4308-9253-BDA9BFFED7B6}" type="presParOf" srcId="{834031AB-B348-473D-B42A-2F2BA8D30BFC}" destId="{042FD8DC-39D1-4112-A801-CF78A0B32BD1}" srcOrd="1" destOrd="0" presId="urn:microsoft.com/office/officeart/2005/8/layout/hierarchy6"/>
    <dgm:cxn modelId="{C1386B44-0934-4091-9BAC-54A6D6409FE3}" type="presParOf" srcId="{042FD8DC-39D1-4112-A801-CF78A0B32BD1}" destId="{D6FCA9B0-220F-42CB-867F-DFED764CBAD5}" srcOrd="0" destOrd="0" presId="urn:microsoft.com/office/officeart/2005/8/layout/hierarchy6"/>
    <dgm:cxn modelId="{826CE696-F0EB-408A-B4AB-9AACA62B4A8D}" type="presParOf" srcId="{042FD8DC-39D1-4112-A801-CF78A0B32BD1}" destId="{DA9BFB8F-1027-4EE2-A38A-647D7294C59C}" srcOrd="1" destOrd="0" presId="urn:microsoft.com/office/officeart/2005/8/layout/hierarchy6"/>
    <dgm:cxn modelId="{E29183D9-8EBA-4700-BC7B-DE5542D17492}" type="presParOf" srcId="{DA9BFB8F-1027-4EE2-A38A-647D7294C59C}" destId="{187E9690-D3DF-457A-8B60-D625A8B8D35A}" srcOrd="0" destOrd="0" presId="urn:microsoft.com/office/officeart/2005/8/layout/hierarchy6"/>
    <dgm:cxn modelId="{6A12B413-9299-4CF6-BD2A-24362062578F}" type="presParOf" srcId="{DA9BFB8F-1027-4EE2-A38A-647D7294C59C}" destId="{88E3FB7F-E9B0-4ED2-A12F-0E9406471908}" srcOrd="1" destOrd="0" presId="urn:microsoft.com/office/officeart/2005/8/layout/hierarchy6"/>
    <dgm:cxn modelId="{D7F25D43-9B80-44C3-B4D0-EB5CCD30A94F}" type="presParOf" srcId="{211CDEE8-CF60-4FD6-B875-ECDC122D3AA5}" destId="{2069BF57-B804-4EB6-B347-8377EFAE17EE}" srcOrd="2" destOrd="0" presId="urn:microsoft.com/office/officeart/2005/8/layout/hierarchy6"/>
    <dgm:cxn modelId="{382704E6-2B43-4979-AB64-CBA8A0B8AE33}" type="presParOf" srcId="{211CDEE8-CF60-4FD6-B875-ECDC122D3AA5}" destId="{9108F60C-E209-49D0-9B2E-4C3EB4E74D62}" srcOrd="3" destOrd="0" presId="urn:microsoft.com/office/officeart/2005/8/layout/hierarchy6"/>
    <dgm:cxn modelId="{5F4898CF-65F5-49D7-BB3B-7F9B4DBDEADA}" type="presParOf" srcId="{9108F60C-E209-49D0-9B2E-4C3EB4E74D62}" destId="{CD88F6C8-E484-4851-A636-517F6330F72E}" srcOrd="0" destOrd="0" presId="urn:microsoft.com/office/officeart/2005/8/layout/hierarchy6"/>
    <dgm:cxn modelId="{0B832366-6B53-42F6-87ED-7D8B903671E6}" type="presParOf" srcId="{9108F60C-E209-49D0-9B2E-4C3EB4E74D62}" destId="{A06F5A5B-2CCD-4DBB-A121-6E79249316E7}" srcOrd="1" destOrd="0" presId="urn:microsoft.com/office/officeart/2005/8/layout/hierarchy6"/>
    <dgm:cxn modelId="{98B859B6-AF26-4F92-B807-75CED5CE85B5}" type="presParOf" srcId="{A06F5A5B-2CCD-4DBB-A121-6E79249316E7}" destId="{2EE48AD8-BBDC-4847-AB47-84E098C5B34C}" srcOrd="0" destOrd="0" presId="urn:microsoft.com/office/officeart/2005/8/layout/hierarchy6"/>
    <dgm:cxn modelId="{5353394F-6058-480F-B9F4-82700ACB3AD4}" type="presParOf" srcId="{A06F5A5B-2CCD-4DBB-A121-6E79249316E7}" destId="{33A55FD6-1F39-4145-8640-8A1AEE34C54F}" srcOrd="1" destOrd="0" presId="urn:microsoft.com/office/officeart/2005/8/layout/hierarchy6"/>
    <dgm:cxn modelId="{8DA36706-9F8E-4201-9B83-789B0D8EB960}" type="presParOf" srcId="{33A55FD6-1F39-4145-8640-8A1AEE34C54F}" destId="{65F45EE8-2847-435F-9C99-7D8D0DDBFB59}" srcOrd="0" destOrd="0" presId="urn:microsoft.com/office/officeart/2005/8/layout/hierarchy6"/>
    <dgm:cxn modelId="{795CC81C-9FBF-44C6-896B-961FB471D9DD}" type="presParOf" srcId="{33A55FD6-1F39-4145-8640-8A1AEE34C54F}" destId="{EA770584-96E9-4E55-B2D5-7CC45EE55E8F}" srcOrd="1" destOrd="0" presId="urn:microsoft.com/office/officeart/2005/8/layout/hierarchy6"/>
    <dgm:cxn modelId="{1F5AEF3D-61E9-44C3-A500-5291C25FE81F}" type="presParOf" srcId="{EA770584-96E9-4E55-B2D5-7CC45EE55E8F}" destId="{1043F059-AB17-49E5-8D45-2BAEC950C0B0}" srcOrd="0" destOrd="0" presId="urn:microsoft.com/office/officeart/2005/8/layout/hierarchy6"/>
    <dgm:cxn modelId="{74AD1C22-E1B8-48D5-A5C6-FCAFFD08429B}" type="presParOf" srcId="{EA770584-96E9-4E55-B2D5-7CC45EE55E8F}" destId="{7B2CB900-1879-4878-AFF2-38070C24C8D9}" srcOrd="1" destOrd="0" presId="urn:microsoft.com/office/officeart/2005/8/layout/hierarchy6"/>
    <dgm:cxn modelId="{26572533-60B3-489A-990A-02B403391B46}" type="presParOf" srcId="{7B2CB900-1879-4878-AFF2-38070C24C8D9}" destId="{0EED6888-26FE-47BA-9C5C-33020BDD45F0}" srcOrd="0" destOrd="0" presId="urn:microsoft.com/office/officeart/2005/8/layout/hierarchy6"/>
    <dgm:cxn modelId="{B6A830C1-9324-4F30-A68C-16946D601278}" type="presParOf" srcId="{7B2CB900-1879-4878-AFF2-38070C24C8D9}" destId="{63746DBB-00FE-45F4-AAC3-D83C728B0C18}" srcOrd="1" destOrd="0" presId="urn:microsoft.com/office/officeart/2005/8/layout/hierarchy6"/>
    <dgm:cxn modelId="{1E7C0C9C-F9A2-4EE3-8885-3E6BD77AC139}" type="presParOf" srcId="{63746DBB-00FE-45F4-AAC3-D83C728B0C18}" destId="{8DB94E8C-EEC2-453D-8900-DD9EA5FC635E}" srcOrd="0" destOrd="0" presId="urn:microsoft.com/office/officeart/2005/8/layout/hierarchy6"/>
    <dgm:cxn modelId="{385C8856-9C43-4B1A-904C-C8C71ABBD94A}" type="presParOf" srcId="{63746DBB-00FE-45F4-AAC3-D83C728B0C18}" destId="{CB805EF8-8378-422F-B5CD-3E7A2DAD545E}" srcOrd="1" destOrd="0" presId="urn:microsoft.com/office/officeart/2005/8/layout/hierarchy6"/>
    <dgm:cxn modelId="{A8364912-22F7-4F24-A37C-0D602ACC6992}" type="presParOf" srcId="{CB805EF8-8378-422F-B5CD-3E7A2DAD545E}" destId="{F24100EC-B5E0-4635-9A03-6A9C5618032D}" srcOrd="0" destOrd="0" presId="urn:microsoft.com/office/officeart/2005/8/layout/hierarchy6"/>
    <dgm:cxn modelId="{8BA0956A-2E5D-4E14-AB3E-28D77DE244DD}" type="presParOf" srcId="{CB805EF8-8378-422F-B5CD-3E7A2DAD545E}" destId="{8FBAECF6-0DB5-4789-923B-EDB8B0502F71}" srcOrd="1" destOrd="0" presId="urn:microsoft.com/office/officeart/2005/8/layout/hierarchy6"/>
    <dgm:cxn modelId="{32C6B4C9-E5B5-4A3B-ABCC-63185845BB2A}" type="presParOf" srcId="{8FBAECF6-0DB5-4789-923B-EDB8B0502F71}" destId="{EC9EEB51-F64B-489E-90A8-C379A711C83A}" srcOrd="0" destOrd="0" presId="urn:microsoft.com/office/officeart/2005/8/layout/hierarchy6"/>
    <dgm:cxn modelId="{7B87AB0C-989E-40CD-BD43-E92E3A751C82}" type="presParOf" srcId="{8FBAECF6-0DB5-4789-923B-EDB8B0502F71}" destId="{45301C5A-353C-4A47-8507-0669D7A6A3D0}" srcOrd="1" destOrd="0" presId="urn:microsoft.com/office/officeart/2005/8/layout/hierarchy6"/>
    <dgm:cxn modelId="{9AD7AA7F-664A-4DEF-9B5E-62D83E81A216}" type="presParOf" srcId="{45301C5A-353C-4A47-8507-0669D7A6A3D0}" destId="{87B430BB-7B1D-4ED8-B7DD-DE144F3DCE48}" srcOrd="0" destOrd="0" presId="urn:microsoft.com/office/officeart/2005/8/layout/hierarchy6"/>
    <dgm:cxn modelId="{C0139EB5-7634-4082-8695-DEF73992A5F5}" type="presParOf" srcId="{45301C5A-353C-4A47-8507-0669D7A6A3D0}" destId="{110564CB-4230-49E8-9D58-06E244C2CFCA}" srcOrd="1" destOrd="0" presId="urn:microsoft.com/office/officeart/2005/8/layout/hierarchy6"/>
    <dgm:cxn modelId="{9DE3CB60-E0F8-4305-99B4-8F285C12B681}" type="presParOf" srcId="{FCD75C29-E731-4D50-AA20-4C6C9F24EDF2}" destId="{DCDE3F08-9C0E-41FA-8489-7FB1D381F736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38A564E-B800-4B9F-A74E-0C7D26FB5CBE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9DCDF520-D1AD-44A8-91B8-1B4C5FFB452F}">
      <dgm:prSet phldrT="[Text]" custT="1"/>
      <dgm:spPr/>
      <dgm:t>
        <a:bodyPr/>
        <a:lstStyle/>
        <a:p>
          <a:r>
            <a:rPr lang="en-IN" sz="2000" b="1" dirty="0"/>
            <a:t>Azure Active Directory (AAD)</a:t>
          </a:r>
        </a:p>
      </dgm:t>
    </dgm:pt>
    <dgm:pt modelId="{AC2A1DED-BF72-4493-9F2F-3020751FC2BF}" type="parTrans" cxnId="{5CE130FC-5253-4EDD-8D4E-B35E5E8803B1}">
      <dgm:prSet/>
      <dgm:spPr/>
      <dgm:t>
        <a:bodyPr/>
        <a:lstStyle/>
        <a:p>
          <a:endParaRPr lang="en-IN" sz="2000" b="1"/>
        </a:p>
      </dgm:t>
    </dgm:pt>
    <dgm:pt modelId="{42B50114-34D3-4A64-AE21-F49B4932264F}" type="sibTrans" cxnId="{5CE130FC-5253-4EDD-8D4E-B35E5E8803B1}">
      <dgm:prSet/>
      <dgm:spPr/>
      <dgm:t>
        <a:bodyPr/>
        <a:lstStyle/>
        <a:p>
          <a:endParaRPr lang="en-IN" sz="2000" b="1"/>
        </a:p>
      </dgm:t>
    </dgm:pt>
    <dgm:pt modelId="{DD653A1B-3275-46FB-97E6-8633D49D934A}">
      <dgm:prSet phldrT="[Text]" custT="1"/>
      <dgm:spPr/>
      <dgm:t>
        <a:bodyPr/>
        <a:lstStyle/>
        <a:p>
          <a:r>
            <a:rPr lang="en-IN" sz="2000" b="1" dirty="0"/>
            <a:t>Subscription-1</a:t>
          </a:r>
        </a:p>
      </dgm:t>
    </dgm:pt>
    <dgm:pt modelId="{85780D45-D933-4DB4-BCD1-5F9D3B9F7048}" type="parTrans" cxnId="{B94385EB-6B09-4D0A-8CC0-9E7DC6022A9B}">
      <dgm:prSet/>
      <dgm:spPr/>
      <dgm:t>
        <a:bodyPr/>
        <a:lstStyle/>
        <a:p>
          <a:endParaRPr lang="en-IN" sz="2000" b="1"/>
        </a:p>
      </dgm:t>
    </dgm:pt>
    <dgm:pt modelId="{2B9AC821-CD3D-4BC1-914D-BB8E824CE612}" type="sibTrans" cxnId="{B94385EB-6B09-4D0A-8CC0-9E7DC6022A9B}">
      <dgm:prSet/>
      <dgm:spPr/>
      <dgm:t>
        <a:bodyPr/>
        <a:lstStyle/>
        <a:p>
          <a:endParaRPr lang="en-IN" sz="2000" b="1"/>
        </a:p>
      </dgm:t>
    </dgm:pt>
    <dgm:pt modelId="{EAA1E212-9AE5-4433-A328-BE517B5ED2A1}">
      <dgm:prSet phldrT="[Text]" custT="1"/>
      <dgm:spPr/>
      <dgm:t>
        <a:bodyPr/>
        <a:lstStyle/>
        <a:p>
          <a:r>
            <a:rPr lang="en-IN" sz="2000" b="1" dirty="0"/>
            <a:t>Region (Location)</a:t>
          </a:r>
        </a:p>
      </dgm:t>
    </dgm:pt>
    <dgm:pt modelId="{ECB8B91D-1999-4E89-8163-9A56AEBF4D7E}" type="parTrans" cxnId="{39D5A15D-D799-4F2D-8F46-625FFD5D98FE}">
      <dgm:prSet/>
      <dgm:spPr/>
      <dgm:t>
        <a:bodyPr/>
        <a:lstStyle/>
        <a:p>
          <a:endParaRPr lang="en-IN" sz="2000" b="1"/>
        </a:p>
      </dgm:t>
    </dgm:pt>
    <dgm:pt modelId="{B53FDED0-4216-4485-A451-B5DD8A99B721}" type="sibTrans" cxnId="{39D5A15D-D799-4F2D-8F46-625FFD5D98FE}">
      <dgm:prSet/>
      <dgm:spPr/>
      <dgm:t>
        <a:bodyPr/>
        <a:lstStyle/>
        <a:p>
          <a:endParaRPr lang="en-IN" sz="2000" b="1"/>
        </a:p>
      </dgm:t>
    </dgm:pt>
    <dgm:pt modelId="{6810B89A-9CB5-4D9C-957D-B59C3EBDB93E}">
      <dgm:prSet phldrT="[Text]" custT="1"/>
      <dgm:spPr/>
      <dgm:t>
        <a:bodyPr/>
        <a:lstStyle/>
        <a:p>
          <a:r>
            <a:rPr lang="en-US" sz="2000" b="1" dirty="0"/>
            <a:t>Resource Group</a:t>
          </a:r>
          <a:endParaRPr lang="en-IN" sz="2000" b="1" dirty="0"/>
        </a:p>
      </dgm:t>
    </dgm:pt>
    <dgm:pt modelId="{7D938DB5-1ACE-4FCB-864D-7B5255FF31D4}" type="parTrans" cxnId="{4C385C3A-234B-4C90-B803-9CD8A1A52401}">
      <dgm:prSet/>
      <dgm:spPr/>
      <dgm:t>
        <a:bodyPr/>
        <a:lstStyle/>
        <a:p>
          <a:endParaRPr lang="en-IN" sz="2000" b="1"/>
        </a:p>
      </dgm:t>
    </dgm:pt>
    <dgm:pt modelId="{6C6B1C83-5D5B-43D2-AEA2-2665F16DB608}" type="sibTrans" cxnId="{4C385C3A-234B-4C90-B803-9CD8A1A52401}">
      <dgm:prSet/>
      <dgm:spPr/>
      <dgm:t>
        <a:bodyPr/>
        <a:lstStyle/>
        <a:p>
          <a:endParaRPr lang="en-IN" sz="2000" b="1"/>
        </a:p>
      </dgm:t>
    </dgm:pt>
    <dgm:pt modelId="{0252857E-0815-4430-8D13-B070432C404F}">
      <dgm:prSet phldrT="[Text]" custT="1"/>
      <dgm:spPr/>
      <dgm:t>
        <a:bodyPr/>
        <a:lstStyle/>
        <a:p>
          <a:r>
            <a:rPr lang="en-US" sz="2000" b="1" dirty="0"/>
            <a:t>Resource</a:t>
          </a:r>
          <a:endParaRPr lang="en-IN" sz="2000" b="1" dirty="0"/>
        </a:p>
      </dgm:t>
    </dgm:pt>
    <dgm:pt modelId="{37D46048-130F-48C0-B5E3-15B87ABC1A72}" type="parTrans" cxnId="{0FD93388-A462-48AD-A71E-7BF3C3A5C4EA}">
      <dgm:prSet/>
      <dgm:spPr/>
      <dgm:t>
        <a:bodyPr/>
        <a:lstStyle/>
        <a:p>
          <a:endParaRPr lang="en-IN" sz="2000" b="1"/>
        </a:p>
      </dgm:t>
    </dgm:pt>
    <dgm:pt modelId="{592B4EC3-B322-402A-BB5A-197AA32813E3}" type="sibTrans" cxnId="{0FD93388-A462-48AD-A71E-7BF3C3A5C4EA}">
      <dgm:prSet/>
      <dgm:spPr/>
      <dgm:t>
        <a:bodyPr/>
        <a:lstStyle/>
        <a:p>
          <a:endParaRPr lang="en-IN" sz="2000" b="1"/>
        </a:p>
      </dgm:t>
    </dgm:pt>
    <dgm:pt modelId="{01088AD4-7D1C-4AE2-83B6-9CA8615FCC2A}">
      <dgm:prSet phldrT="[Text]" custT="1"/>
      <dgm:spPr/>
      <dgm:t>
        <a:bodyPr/>
        <a:lstStyle/>
        <a:p>
          <a:r>
            <a:rPr lang="en-US" sz="2000" b="1" dirty="0"/>
            <a:t>Tags</a:t>
          </a:r>
          <a:endParaRPr lang="en-IN" sz="2000" b="1" dirty="0"/>
        </a:p>
      </dgm:t>
    </dgm:pt>
    <dgm:pt modelId="{A1FC2749-2CDF-4B79-8E1E-3C411F1D3F63}" type="parTrans" cxnId="{190BD50C-6205-45A0-9E6F-22D46A42711E}">
      <dgm:prSet/>
      <dgm:spPr/>
      <dgm:t>
        <a:bodyPr/>
        <a:lstStyle/>
        <a:p>
          <a:endParaRPr lang="en-IN" sz="2000" b="1"/>
        </a:p>
      </dgm:t>
    </dgm:pt>
    <dgm:pt modelId="{F65A3336-27D2-45C6-BB62-FA9091F1F337}" type="sibTrans" cxnId="{190BD50C-6205-45A0-9E6F-22D46A42711E}">
      <dgm:prSet/>
      <dgm:spPr/>
      <dgm:t>
        <a:bodyPr/>
        <a:lstStyle/>
        <a:p>
          <a:endParaRPr lang="en-IN" sz="2000" b="1"/>
        </a:p>
      </dgm:t>
    </dgm:pt>
    <dgm:pt modelId="{53E50DC2-5070-4642-A78F-FC178701C5B5}">
      <dgm:prSet phldrT="[Text]" custT="1"/>
      <dgm:spPr/>
      <dgm:t>
        <a:bodyPr/>
        <a:lstStyle/>
        <a:p>
          <a:r>
            <a:rPr lang="en-US" sz="2000" b="1" dirty="0"/>
            <a:t>Subscription-2</a:t>
          </a:r>
          <a:endParaRPr lang="en-IN" sz="2000" b="1" dirty="0"/>
        </a:p>
      </dgm:t>
    </dgm:pt>
    <dgm:pt modelId="{BA6EC51D-92B5-4520-AE94-FB19C1249C08}" type="parTrans" cxnId="{BC207EE1-8F17-4616-A2FA-34E91F1CECC1}">
      <dgm:prSet/>
      <dgm:spPr/>
      <dgm:t>
        <a:bodyPr/>
        <a:lstStyle/>
        <a:p>
          <a:endParaRPr lang="en-IN" sz="2000" b="1"/>
        </a:p>
      </dgm:t>
    </dgm:pt>
    <dgm:pt modelId="{73190B7C-EADF-4AB8-9E66-39E610F338EB}" type="sibTrans" cxnId="{BC207EE1-8F17-4616-A2FA-34E91F1CECC1}">
      <dgm:prSet/>
      <dgm:spPr/>
      <dgm:t>
        <a:bodyPr/>
        <a:lstStyle/>
        <a:p>
          <a:endParaRPr lang="en-IN" sz="2000" b="1"/>
        </a:p>
      </dgm:t>
    </dgm:pt>
    <dgm:pt modelId="{E557595D-D426-4B9E-877C-AF34AE8A5130}">
      <dgm:prSet phldrT="[Text]" custT="1"/>
      <dgm:spPr/>
      <dgm:t>
        <a:bodyPr/>
        <a:lstStyle/>
        <a:p>
          <a:r>
            <a:rPr lang="en-US" sz="2000" b="1" dirty="0"/>
            <a:t>Region(Location)</a:t>
          </a:r>
          <a:endParaRPr lang="en-IN" sz="2000" b="1" dirty="0"/>
        </a:p>
      </dgm:t>
    </dgm:pt>
    <dgm:pt modelId="{1CE71B3C-F70E-4917-8AF5-5A787DC4A4DD}" type="parTrans" cxnId="{B0FFF4E2-ED2C-4462-BBAE-82924183149F}">
      <dgm:prSet/>
      <dgm:spPr/>
      <dgm:t>
        <a:bodyPr/>
        <a:lstStyle/>
        <a:p>
          <a:endParaRPr lang="en-IN" sz="2000" b="1"/>
        </a:p>
      </dgm:t>
    </dgm:pt>
    <dgm:pt modelId="{BAA80EFE-270B-4B37-B05D-B6E67F453497}" type="sibTrans" cxnId="{B0FFF4E2-ED2C-4462-BBAE-82924183149F}">
      <dgm:prSet/>
      <dgm:spPr/>
      <dgm:t>
        <a:bodyPr/>
        <a:lstStyle/>
        <a:p>
          <a:endParaRPr lang="en-IN" sz="2000" b="1"/>
        </a:p>
      </dgm:t>
    </dgm:pt>
    <dgm:pt modelId="{DF80DC96-669A-42FE-99B9-2A832272A7A6}">
      <dgm:prSet phldrT="[Text]" custT="1"/>
      <dgm:spPr/>
      <dgm:t>
        <a:bodyPr/>
        <a:lstStyle/>
        <a:p>
          <a:r>
            <a:rPr lang="en-US" sz="2000" b="1" dirty="0"/>
            <a:t>Resource Group</a:t>
          </a:r>
          <a:endParaRPr lang="en-IN" sz="2000" b="1" dirty="0"/>
        </a:p>
      </dgm:t>
    </dgm:pt>
    <dgm:pt modelId="{6EFBE6D0-1D27-424F-B93E-1E01393E0072}" type="parTrans" cxnId="{53D95F49-71C7-40E7-A0D9-829AA923C200}">
      <dgm:prSet/>
      <dgm:spPr/>
      <dgm:t>
        <a:bodyPr/>
        <a:lstStyle/>
        <a:p>
          <a:endParaRPr lang="en-IN" sz="2000" b="1"/>
        </a:p>
      </dgm:t>
    </dgm:pt>
    <dgm:pt modelId="{67990901-A0FB-4C3C-B2DB-543F9EB61BE9}" type="sibTrans" cxnId="{53D95F49-71C7-40E7-A0D9-829AA923C200}">
      <dgm:prSet/>
      <dgm:spPr/>
      <dgm:t>
        <a:bodyPr/>
        <a:lstStyle/>
        <a:p>
          <a:endParaRPr lang="en-IN" sz="2000" b="1"/>
        </a:p>
      </dgm:t>
    </dgm:pt>
    <dgm:pt modelId="{62912285-A6B7-4644-BFAB-3AF93EA1CFD5}">
      <dgm:prSet phldrT="[Text]" custT="1"/>
      <dgm:spPr/>
      <dgm:t>
        <a:bodyPr/>
        <a:lstStyle/>
        <a:p>
          <a:r>
            <a:rPr lang="en-US" sz="2000" b="1" dirty="0"/>
            <a:t>Resource</a:t>
          </a:r>
          <a:endParaRPr lang="en-IN" sz="2000" b="1" dirty="0"/>
        </a:p>
      </dgm:t>
    </dgm:pt>
    <dgm:pt modelId="{16F8DA8C-94B6-40AC-9F8A-695637CDD30C}" type="parTrans" cxnId="{6CDFD62E-2D9D-439A-9352-0C406A174106}">
      <dgm:prSet/>
      <dgm:spPr/>
      <dgm:t>
        <a:bodyPr/>
        <a:lstStyle/>
        <a:p>
          <a:endParaRPr lang="en-IN" sz="2000" b="1"/>
        </a:p>
      </dgm:t>
    </dgm:pt>
    <dgm:pt modelId="{1FDF8412-EB2C-449E-8AB6-23AA260C8AA4}" type="sibTrans" cxnId="{6CDFD62E-2D9D-439A-9352-0C406A174106}">
      <dgm:prSet/>
      <dgm:spPr/>
      <dgm:t>
        <a:bodyPr/>
        <a:lstStyle/>
        <a:p>
          <a:endParaRPr lang="en-IN" sz="2000" b="1"/>
        </a:p>
      </dgm:t>
    </dgm:pt>
    <dgm:pt modelId="{5C89704A-91E0-41C7-99D7-0EFC0F0A0BD9}">
      <dgm:prSet phldrT="[Text]" custT="1"/>
      <dgm:spPr/>
      <dgm:t>
        <a:bodyPr/>
        <a:lstStyle/>
        <a:p>
          <a:r>
            <a:rPr lang="en-US" sz="2000" b="1" dirty="0"/>
            <a:t>Tags</a:t>
          </a:r>
          <a:endParaRPr lang="en-IN" sz="2000" b="1" dirty="0"/>
        </a:p>
      </dgm:t>
    </dgm:pt>
    <dgm:pt modelId="{0E13BD10-C782-4593-904A-ECC057603727}" type="parTrans" cxnId="{452A2B56-4C22-470E-AB1A-D2F02BFE25D5}">
      <dgm:prSet/>
      <dgm:spPr/>
      <dgm:t>
        <a:bodyPr/>
        <a:lstStyle/>
        <a:p>
          <a:endParaRPr lang="en-IN" sz="2000" b="1"/>
        </a:p>
      </dgm:t>
    </dgm:pt>
    <dgm:pt modelId="{5D3699FB-C11F-4333-A931-96416B96DC6B}" type="sibTrans" cxnId="{452A2B56-4C22-470E-AB1A-D2F02BFE25D5}">
      <dgm:prSet/>
      <dgm:spPr/>
      <dgm:t>
        <a:bodyPr/>
        <a:lstStyle/>
        <a:p>
          <a:endParaRPr lang="en-IN" sz="2000" b="1"/>
        </a:p>
      </dgm:t>
    </dgm:pt>
    <dgm:pt modelId="{FCD75C29-E731-4D50-AA20-4C6C9F24EDF2}" type="pres">
      <dgm:prSet presAssocID="{E38A564E-B800-4B9F-A74E-0C7D26FB5CBE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BE24854B-0ED7-4A5D-9442-4AB5E1B83067}" type="pres">
      <dgm:prSet presAssocID="{E38A564E-B800-4B9F-A74E-0C7D26FB5CBE}" presName="hierFlow" presStyleCnt="0"/>
      <dgm:spPr/>
    </dgm:pt>
    <dgm:pt modelId="{67717BD1-AF0A-4AAE-906B-7A5942C2C183}" type="pres">
      <dgm:prSet presAssocID="{E38A564E-B800-4B9F-A74E-0C7D26FB5CBE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9F763731-D846-4C1C-8689-4DA6C11C57D6}" type="pres">
      <dgm:prSet presAssocID="{9DCDF520-D1AD-44A8-91B8-1B4C5FFB452F}" presName="Name14" presStyleCnt="0"/>
      <dgm:spPr/>
    </dgm:pt>
    <dgm:pt modelId="{EC400A7C-DFA9-4D69-BDC6-B70CF85E0ECE}" type="pres">
      <dgm:prSet presAssocID="{9DCDF520-D1AD-44A8-91B8-1B4C5FFB452F}" presName="level1Shape" presStyleLbl="node0" presStyleIdx="0" presStyleCnt="1" custScaleX="767358">
        <dgm:presLayoutVars>
          <dgm:chPref val="3"/>
        </dgm:presLayoutVars>
      </dgm:prSet>
      <dgm:spPr/>
    </dgm:pt>
    <dgm:pt modelId="{211CDEE8-CF60-4FD6-B875-ECDC122D3AA5}" type="pres">
      <dgm:prSet presAssocID="{9DCDF520-D1AD-44A8-91B8-1B4C5FFB452F}" presName="hierChild2" presStyleCnt="0"/>
      <dgm:spPr/>
    </dgm:pt>
    <dgm:pt modelId="{86F02AFC-31AD-4BD2-AE6D-95D4E4DC3F59}" type="pres">
      <dgm:prSet presAssocID="{85780D45-D933-4DB4-BCD1-5F9D3B9F7048}" presName="Name19" presStyleLbl="parChTrans1D2" presStyleIdx="0" presStyleCnt="2"/>
      <dgm:spPr/>
    </dgm:pt>
    <dgm:pt modelId="{6E88D071-985D-42FE-8253-F8716469A6CE}" type="pres">
      <dgm:prSet presAssocID="{DD653A1B-3275-46FB-97E6-8633D49D934A}" presName="Name21" presStyleCnt="0"/>
      <dgm:spPr/>
    </dgm:pt>
    <dgm:pt modelId="{1C10C226-4156-4383-89A0-FDD2EDFCD620}" type="pres">
      <dgm:prSet presAssocID="{DD653A1B-3275-46FB-97E6-8633D49D934A}" presName="level2Shape" presStyleLbl="node2" presStyleIdx="0" presStyleCnt="2" custScaleX="248031"/>
      <dgm:spPr/>
    </dgm:pt>
    <dgm:pt modelId="{32A971A0-315F-42BB-9024-0E2AF7405C98}" type="pres">
      <dgm:prSet presAssocID="{DD653A1B-3275-46FB-97E6-8633D49D934A}" presName="hierChild3" presStyleCnt="0"/>
      <dgm:spPr/>
    </dgm:pt>
    <dgm:pt modelId="{E723C0CF-330C-4119-BAF1-85557975F972}" type="pres">
      <dgm:prSet presAssocID="{ECB8B91D-1999-4E89-8163-9A56AEBF4D7E}" presName="Name19" presStyleLbl="parChTrans1D3" presStyleIdx="0" presStyleCnt="2"/>
      <dgm:spPr/>
    </dgm:pt>
    <dgm:pt modelId="{45C23A32-C303-46EB-9AB2-56B1A5652D8C}" type="pres">
      <dgm:prSet presAssocID="{EAA1E212-9AE5-4433-A328-BE517B5ED2A1}" presName="Name21" presStyleCnt="0"/>
      <dgm:spPr/>
    </dgm:pt>
    <dgm:pt modelId="{AA2FCC6D-4553-4316-9F91-0847D47A28B7}" type="pres">
      <dgm:prSet presAssocID="{EAA1E212-9AE5-4433-A328-BE517B5ED2A1}" presName="level2Shape" presStyleLbl="node3" presStyleIdx="0" presStyleCnt="2" custScaleX="212598"/>
      <dgm:spPr/>
    </dgm:pt>
    <dgm:pt modelId="{3B5F5211-2864-4C98-8B01-07F0064F537A}" type="pres">
      <dgm:prSet presAssocID="{EAA1E212-9AE5-4433-A328-BE517B5ED2A1}" presName="hierChild3" presStyleCnt="0"/>
      <dgm:spPr/>
    </dgm:pt>
    <dgm:pt modelId="{A1EE113C-E4D3-4ECF-A677-DD4C4B39A7EB}" type="pres">
      <dgm:prSet presAssocID="{7D938DB5-1ACE-4FCB-864D-7B5255FF31D4}" presName="Name19" presStyleLbl="parChTrans1D4" presStyleIdx="0" presStyleCnt="6"/>
      <dgm:spPr/>
    </dgm:pt>
    <dgm:pt modelId="{C813DF88-1846-43DB-88AD-3B8C104F0B18}" type="pres">
      <dgm:prSet presAssocID="{6810B89A-9CB5-4D9C-957D-B59C3EBDB93E}" presName="Name21" presStyleCnt="0"/>
      <dgm:spPr/>
    </dgm:pt>
    <dgm:pt modelId="{5D360FDA-516B-4A26-A6FF-9F9388CA1AAA}" type="pres">
      <dgm:prSet presAssocID="{6810B89A-9CB5-4D9C-957D-B59C3EBDB93E}" presName="level2Shape" presStyleLbl="node4" presStyleIdx="0" presStyleCnt="6" custScaleX="212598"/>
      <dgm:spPr/>
    </dgm:pt>
    <dgm:pt modelId="{7313BA09-013B-43F2-8B6E-8076729FB225}" type="pres">
      <dgm:prSet presAssocID="{6810B89A-9CB5-4D9C-957D-B59C3EBDB93E}" presName="hierChild3" presStyleCnt="0"/>
      <dgm:spPr/>
    </dgm:pt>
    <dgm:pt modelId="{1D62442E-4AA4-4270-B6AB-F2115140BB12}" type="pres">
      <dgm:prSet presAssocID="{37D46048-130F-48C0-B5E3-15B87ABC1A72}" presName="Name19" presStyleLbl="parChTrans1D4" presStyleIdx="1" presStyleCnt="6"/>
      <dgm:spPr/>
    </dgm:pt>
    <dgm:pt modelId="{834031AB-B348-473D-B42A-2F2BA8D30BFC}" type="pres">
      <dgm:prSet presAssocID="{0252857E-0815-4430-8D13-B070432C404F}" presName="Name21" presStyleCnt="0"/>
      <dgm:spPr/>
    </dgm:pt>
    <dgm:pt modelId="{B986735B-B5F0-45EB-BDDD-E7D4B16862D8}" type="pres">
      <dgm:prSet presAssocID="{0252857E-0815-4430-8D13-B070432C404F}" presName="level2Shape" presStyleLbl="node4" presStyleIdx="1" presStyleCnt="6" custScaleX="212598"/>
      <dgm:spPr/>
    </dgm:pt>
    <dgm:pt modelId="{042FD8DC-39D1-4112-A801-CF78A0B32BD1}" type="pres">
      <dgm:prSet presAssocID="{0252857E-0815-4430-8D13-B070432C404F}" presName="hierChild3" presStyleCnt="0"/>
      <dgm:spPr/>
    </dgm:pt>
    <dgm:pt modelId="{D6FCA9B0-220F-42CB-867F-DFED764CBAD5}" type="pres">
      <dgm:prSet presAssocID="{A1FC2749-2CDF-4B79-8E1E-3C411F1D3F63}" presName="Name19" presStyleLbl="parChTrans1D4" presStyleIdx="2" presStyleCnt="6"/>
      <dgm:spPr/>
    </dgm:pt>
    <dgm:pt modelId="{DA9BFB8F-1027-4EE2-A38A-647D7294C59C}" type="pres">
      <dgm:prSet presAssocID="{01088AD4-7D1C-4AE2-83B6-9CA8615FCC2A}" presName="Name21" presStyleCnt="0"/>
      <dgm:spPr/>
    </dgm:pt>
    <dgm:pt modelId="{187E9690-D3DF-457A-8B60-D625A8B8D35A}" type="pres">
      <dgm:prSet presAssocID="{01088AD4-7D1C-4AE2-83B6-9CA8615FCC2A}" presName="level2Shape" presStyleLbl="node4" presStyleIdx="2" presStyleCnt="6" custScaleX="212598"/>
      <dgm:spPr/>
    </dgm:pt>
    <dgm:pt modelId="{88E3FB7F-E9B0-4ED2-A12F-0E9406471908}" type="pres">
      <dgm:prSet presAssocID="{01088AD4-7D1C-4AE2-83B6-9CA8615FCC2A}" presName="hierChild3" presStyleCnt="0"/>
      <dgm:spPr/>
    </dgm:pt>
    <dgm:pt modelId="{2069BF57-B804-4EB6-B347-8377EFAE17EE}" type="pres">
      <dgm:prSet presAssocID="{BA6EC51D-92B5-4520-AE94-FB19C1249C08}" presName="Name19" presStyleLbl="parChTrans1D2" presStyleIdx="1" presStyleCnt="2"/>
      <dgm:spPr/>
    </dgm:pt>
    <dgm:pt modelId="{9108F60C-E209-49D0-9B2E-4C3EB4E74D62}" type="pres">
      <dgm:prSet presAssocID="{53E50DC2-5070-4642-A78F-FC178701C5B5}" presName="Name21" presStyleCnt="0"/>
      <dgm:spPr/>
    </dgm:pt>
    <dgm:pt modelId="{CD88F6C8-E484-4851-A636-517F6330F72E}" type="pres">
      <dgm:prSet presAssocID="{53E50DC2-5070-4642-A78F-FC178701C5B5}" presName="level2Shape" presStyleLbl="node2" presStyleIdx="1" presStyleCnt="2" custScaleX="248031"/>
      <dgm:spPr/>
    </dgm:pt>
    <dgm:pt modelId="{A06F5A5B-2CCD-4DBB-A121-6E79249316E7}" type="pres">
      <dgm:prSet presAssocID="{53E50DC2-5070-4642-A78F-FC178701C5B5}" presName="hierChild3" presStyleCnt="0"/>
      <dgm:spPr/>
    </dgm:pt>
    <dgm:pt modelId="{2EE48AD8-BBDC-4847-AB47-84E098C5B34C}" type="pres">
      <dgm:prSet presAssocID="{1CE71B3C-F70E-4917-8AF5-5A787DC4A4DD}" presName="Name19" presStyleLbl="parChTrans1D3" presStyleIdx="1" presStyleCnt="2"/>
      <dgm:spPr/>
    </dgm:pt>
    <dgm:pt modelId="{33A55FD6-1F39-4145-8640-8A1AEE34C54F}" type="pres">
      <dgm:prSet presAssocID="{E557595D-D426-4B9E-877C-AF34AE8A5130}" presName="Name21" presStyleCnt="0"/>
      <dgm:spPr/>
    </dgm:pt>
    <dgm:pt modelId="{65F45EE8-2847-435F-9C99-7D8D0DDBFB59}" type="pres">
      <dgm:prSet presAssocID="{E557595D-D426-4B9E-877C-AF34AE8A5130}" presName="level2Shape" presStyleLbl="node3" presStyleIdx="1" presStyleCnt="2" custScaleX="212598"/>
      <dgm:spPr/>
    </dgm:pt>
    <dgm:pt modelId="{EA770584-96E9-4E55-B2D5-7CC45EE55E8F}" type="pres">
      <dgm:prSet presAssocID="{E557595D-D426-4B9E-877C-AF34AE8A5130}" presName="hierChild3" presStyleCnt="0"/>
      <dgm:spPr/>
    </dgm:pt>
    <dgm:pt modelId="{1043F059-AB17-49E5-8D45-2BAEC950C0B0}" type="pres">
      <dgm:prSet presAssocID="{6EFBE6D0-1D27-424F-B93E-1E01393E0072}" presName="Name19" presStyleLbl="parChTrans1D4" presStyleIdx="3" presStyleCnt="6"/>
      <dgm:spPr/>
    </dgm:pt>
    <dgm:pt modelId="{7B2CB900-1879-4878-AFF2-38070C24C8D9}" type="pres">
      <dgm:prSet presAssocID="{DF80DC96-669A-42FE-99B9-2A832272A7A6}" presName="Name21" presStyleCnt="0"/>
      <dgm:spPr/>
    </dgm:pt>
    <dgm:pt modelId="{0EED6888-26FE-47BA-9C5C-33020BDD45F0}" type="pres">
      <dgm:prSet presAssocID="{DF80DC96-669A-42FE-99B9-2A832272A7A6}" presName="level2Shape" presStyleLbl="node4" presStyleIdx="3" presStyleCnt="6" custScaleX="212598"/>
      <dgm:spPr/>
    </dgm:pt>
    <dgm:pt modelId="{63746DBB-00FE-45F4-AAC3-D83C728B0C18}" type="pres">
      <dgm:prSet presAssocID="{DF80DC96-669A-42FE-99B9-2A832272A7A6}" presName="hierChild3" presStyleCnt="0"/>
      <dgm:spPr/>
    </dgm:pt>
    <dgm:pt modelId="{8DB94E8C-EEC2-453D-8900-DD9EA5FC635E}" type="pres">
      <dgm:prSet presAssocID="{16F8DA8C-94B6-40AC-9F8A-695637CDD30C}" presName="Name19" presStyleLbl="parChTrans1D4" presStyleIdx="4" presStyleCnt="6"/>
      <dgm:spPr/>
    </dgm:pt>
    <dgm:pt modelId="{CB805EF8-8378-422F-B5CD-3E7A2DAD545E}" type="pres">
      <dgm:prSet presAssocID="{62912285-A6B7-4644-BFAB-3AF93EA1CFD5}" presName="Name21" presStyleCnt="0"/>
      <dgm:spPr/>
    </dgm:pt>
    <dgm:pt modelId="{F24100EC-B5E0-4635-9A03-6A9C5618032D}" type="pres">
      <dgm:prSet presAssocID="{62912285-A6B7-4644-BFAB-3AF93EA1CFD5}" presName="level2Shape" presStyleLbl="node4" presStyleIdx="4" presStyleCnt="6" custScaleX="212598"/>
      <dgm:spPr/>
    </dgm:pt>
    <dgm:pt modelId="{8FBAECF6-0DB5-4789-923B-EDB8B0502F71}" type="pres">
      <dgm:prSet presAssocID="{62912285-A6B7-4644-BFAB-3AF93EA1CFD5}" presName="hierChild3" presStyleCnt="0"/>
      <dgm:spPr/>
    </dgm:pt>
    <dgm:pt modelId="{EC9EEB51-F64B-489E-90A8-C379A711C83A}" type="pres">
      <dgm:prSet presAssocID="{0E13BD10-C782-4593-904A-ECC057603727}" presName="Name19" presStyleLbl="parChTrans1D4" presStyleIdx="5" presStyleCnt="6"/>
      <dgm:spPr/>
    </dgm:pt>
    <dgm:pt modelId="{45301C5A-353C-4A47-8507-0669D7A6A3D0}" type="pres">
      <dgm:prSet presAssocID="{5C89704A-91E0-41C7-99D7-0EFC0F0A0BD9}" presName="Name21" presStyleCnt="0"/>
      <dgm:spPr/>
    </dgm:pt>
    <dgm:pt modelId="{87B430BB-7B1D-4ED8-B7DD-DE144F3DCE48}" type="pres">
      <dgm:prSet presAssocID="{5C89704A-91E0-41C7-99D7-0EFC0F0A0BD9}" presName="level2Shape" presStyleLbl="node4" presStyleIdx="5" presStyleCnt="6" custScaleX="212598"/>
      <dgm:spPr/>
    </dgm:pt>
    <dgm:pt modelId="{110564CB-4230-49E8-9D58-06E244C2CFCA}" type="pres">
      <dgm:prSet presAssocID="{5C89704A-91E0-41C7-99D7-0EFC0F0A0BD9}" presName="hierChild3" presStyleCnt="0"/>
      <dgm:spPr/>
    </dgm:pt>
    <dgm:pt modelId="{DCDE3F08-9C0E-41FA-8489-7FB1D381F736}" type="pres">
      <dgm:prSet presAssocID="{E38A564E-B800-4B9F-A74E-0C7D26FB5CBE}" presName="bgShapesFlow" presStyleCnt="0"/>
      <dgm:spPr/>
    </dgm:pt>
  </dgm:ptLst>
  <dgm:cxnLst>
    <dgm:cxn modelId="{190BD50C-6205-45A0-9E6F-22D46A42711E}" srcId="{0252857E-0815-4430-8D13-B070432C404F}" destId="{01088AD4-7D1C-4AE2-83B6-9CA8615FCC2A}" srcOrd="0" destOrd="0" parTransId="{A1FC2749-2CDF-4B79-8E1E-3C411F1D3F63}" sibTransId="{F65A3336-27D2-45C6-BB62-FA9091F1F337}"/>
    <dgm:cxn modelId="{DE543010-5AC3-4318-BB86-7F10359F0194}" type="presOf" srcId="{37D46048-130F-48C0-B5E3-15B87ABC1A72}" destId="{1D62442E-4AA4-4270-B6AB-F2115140BB12}" srcOrd="0" destOrd="0" presId="urn:microsoft.com/office/officeart/2005/8/layout/hierarchy6"/>
    <dgm:cxn modelId="{07091C1E-E893-4EFC-ABE4-620C75F8A8BF}" type="presOf" srcId="{EAA1E212-9AE5-4433-A328-BE517B5ED2A1}" destId="{AA2FCC6D-4553-4316-9F91-0847D47A28B7}" srcOrd="0" destOrd="0" presId="urn:microsoft.com/office/officeart/2005/8/layout/hierarchy6"/>
    <dgm:cxn modelId="{2FA35122-A1CC-4584-8D66-53903C70B39C}" type="presOf" srcId="{BA6EC51D-92B5-4520-AE94-FB19C1249C08}" destId="{2069BF57-B804-4EB6-B347-8377EFAE17EE}" srcOrd="0" destOrd="0" presId="urn:microsoft.com/office/officeart/2005/8/layout/hierarchy6"/>
    <dgm:cxn modelId="{36353128-B1A8-4E0A-AFE7-40171C3206B2}" type="presOf" srcId="{E557595D-D426-4B9E-877C-AF34AE8A5130}" destId="{65F45EE8-2847-435F-9C99-7D8D0DDBFB59}" srcOrd="0" destOrd="0" presId="urn:microsoft.com/office/officeart/2005/8/layout/hierarchy6"/>
    <dgm:cxn modelId="{D862E42C-0BFE-4C89-B8F9-6388A0618CB2}" type="presOf" srcId="{9DCDF520-D1AD-44A8-91B8-1B4C5FFB452F}" destId="{EC400A7C-DFA9-4D69-BDC6-B70CF85E0ECE}" srcOrd="0" destOrd="0" presId="urn:microsoft.com/office/officeart/2005/8/layout/hierarchy6"/>
    <dgm:cxn modelId="{785BB92E-FD08-4B3C-8ECE-4D47D2680F9C}" type="presOf" srcId="{A1FC2749-2CDF-4B79-8E1E-3C411F1D3F63}" destId="{D6FCA9B0-220F-42CB-867F-DFED764CBAD5}" srcOrd="0" destOrd="0" presId="urn:microsoft.com/office/officeart/2005/8/layout/hierarchy6"/>
    <dgm:cxn modelId="{6CDFD62E-2D9D-439A-9352-0C406A174106}" srcId="{DF80DC96-669A-42FE-99B9-2A832272A7A6}" destId="{62912285-A6B7-4644-BFAB-3AF93EA1CFD5}" srcOrd="0" destOrd="0" parTransId="{16F8DA8C-94B6-40AC-9F8A-695637CDD30C}" sibTransId="{1FDF8412-EB2C-449E-8AB6-23AA260C8AA4}"/>
    <dgm:cxn modelId="{4C385C3A-234B-4C90-B803-9CD8A1A52401}" srcId="{EAA1E212-9AE5-4433-A328-BE517B5ED2A1}" destId="{6810B89A-9CB5-4D9C-957D-B59C3EBDB93E}" srcOrd="0" destOrd="0" parTransId="{7D938DB5-1ACE-4FCB-864D-7B5255FF31D4}" sibTransId="{6C6B1C83-5D5B-43D2-AEA2-2665F16DB608}"/>
    <dgm:cxn modelId="{A270623B-5904-4AF6-95C8-69D7D117B735}" type="presOf" srcId="{53E50DC2-5070-4642-A78F-FC178701C5B5}" destId="{CD88F6C8-E484-4851-A636-517F6330F72E}" srcOrd="0" destOrd="0" presId="urn:microsoft.com/office/officeart/2005/8/layout/hierarchy6"/>
    <dgm:cxn modelId="{4DD39440-8A09-4815-8375-0E63D8CB0323}" type="presOf" srcId="{DD653A1B-3275-46FB-97E6-8633D49D934A}" destId="{1C10C226-4156-4383-89A0-FDD2EDFCD620}" srcOrd="0" destOrd="0" presId="urn:microsoft.com/office/officeart/2005/8/layout/hierarchy6"/>
    <dgm:cxn modelId="{39D5A15D-D799-4F2D-8F46-625FFD5D98FE}" srcId="{DD653A1B-3275-46FB-97E6-8633D49D934A}" destId="{EAA1E212-9AE5-4433-A328-BE517B5ED2A1}" srcOrd="0" destOrd="0" parTransId="{ECB8B91D-1999-4E89-8163-9A56AEBF4D7E}" sibTransId="{B53FDED0-4216-4485-A451-B5DD8A99B721}"/>
    <dgm:cxn modelId="{8342A747-84BC-4BBE-82EA-75718764F794}" type="presOf" srcId="{62912285-A6B7-4644-BFAB-3AF93EA1CFD5}" destId="{F24100EC-B5E0-4635-9A03-6A9C5618032D}" srcOrd="0" destOrd="0" presId="urn:microsoft.com/office/officeart/2005/8/layout/hierarchy6"/>
    <dgm:cxn modelId="{53D95F49-71C7-40E7-A0D9-829AA923C200}" srcId="{E557595D-D426-4B9E-877C-AF34AE8A5130}" destId="{DF80DC96-669A-42FE-99B9-2A832272A7A6}" srcOrd="0" destOrd="0" parTransId="{6EFBE6D0-1D27-424F-B93E-1E01393E0072}" sibTransId="{67990901-A0FB-4C3C-B2DB-543F9EB61BE9}"/>
    <dgm:cxn modelId="{E266C76D-6A4B-4008-9091-F7E96C787010}" type="presOf" srcId="{6EFBE6D0-1D27-424F-B93E-1E01393E0072}" destId="{1043F059-AB17-49E5-8D45-2BAEC950C0B0}" srcOrd="0" destOrd="0" presId="urn:microsoft.com/office/officeart/2005/8/layout/hierarchy6"/>
    <dgm:cxn modelId="{452A2B56-4C22-470E-AB1A-D2F02BFE25D5}" srcId="{62912285-A6B7-4644-BFAB-3AF93EA1CFD5}" destId="{5C89704A-91E0-41C7-99D7-0EFC0F0A0BD9}" srcOrd="0" destOrd="0" parTransId="{0E13BD10-C782-4593-904A-ECC057603727}" sibTransId="{5D3699FB-C11F-4333-A931-96416B96DC6B}"/>
    <dgm:cxn modelId="{515F0357-DB4E-4F9C-96ED-62DA11980102}" type="presOf" srcId="{1CE71B3C-F70E-4917-8AF5-5A787DC4A4DD}" destId="{2EE48AD8-BBDC-4847-AB47-84E098C5B34C}" srcOrd="0" destOrd="0" presId="urn:microsoft.com/office/officeart/2005/8/layout/hierarchy6"/>
    <dgm:cxn modelId="{8FC13186-8ADC-44F9-BE72-703373772E31}" type="presOf" srcId="{16F8DA8C-94B6-40AC-9F8A-695637CDD30C}" destId="{8DB94E8C-EEC2-453D-8900-DD9EA5FC635E}" srcOrd="0" destOrd="0" presId="urn:microsoft.com/office/officeart/2005/8/layout/hierarchy6"/>
    <dgm:cxn modelId="{0FD93388-A462-48AD-A71E-7BF3C3A5C4EA}" srcId="{6810B89A-9CB5-4D9C-957D-B59C3EBDB93E}" destId="{0252857E-0815-4430-8D13-B070432C404F}" srcOrd="0" destOrd="0" parTransId="{37D46048-130F-48C0-B5E3-15B87ABC1A72}" sibTransId="{592B4EC3-B322-402A-BB5A-197AA32813E3}"/>
    <dgm:cxn modelId="{6E1F3699-E4D9-4B31-BB12-31BCF44EDB2D}" type="presOf" srcId="{0E13BD10-C782-4593-904A-ECC057603727}" destId="{EC9EEB51-F64B-489E-90A8-C379A711C83A}" srcOrd="0" destOrd="0" presId="urn:microsoft.com/office/officeart/2005/8/layout/hierarchy6"/>
    <dgm:cxn modelId="{D076A899-5637-465F-8FBA-3521E2733BF7}" type="presOf" srcId="{DF80DC96-669A-42FE-99B9-2A832272A7A6}" destId="{0EED6888-26FE-47BA-9C5C-33020BDD45F0}" srcOrd="0" destOrd="0" presId="urn:microsoft.com/office/officeart/2005/8/layout/hierarchy6"/>
    <dgm:cxn modelId="{599FFA9A-F16F-4743-AC2E-C3ED270417E3}" type="presOf" srcId="{E38A564E-B800-4B9F-A74E-0C7D26FB5CBE}" destId="{FCD75C29-E731-4D50-AA20-4C6C9F24EDF2}" srcOrd="0" destOrd="0" presId="urn:microsoft.com/office/officeart/2005/8/layout/hierarchy6"/>
    <dgm:cxn modelId="{9FED719E-F27F-4ACD-8A2A-32F364B9F4C5}" type="presOf" srcId="{6810B89A-9CB5-4D9C-957D-B59C3EBDB93E}" destId="{5D360FDA-516B-4A26-A6FF-9F9388CA1AAA}" srcOrd="0" destOrd="0" presId="urn:microsoft.com/office/officeart/2005/8/layout/hierarchy6"/>
    <dgm:cxn modelId="{1A3967A1-ACFA-46A6-A8E8-048BA383AB22}" type="presOf" srcId="{85780D45-D933-4DB4-BCD1-5F9D3B9F7048}" destId="{86F02AFC-31AD-4BD2-AE6D-95D4E4DC3F59}" srcOrd="0" destOrd="0" presId="urn:microsoft.com/office/officeart/2005/8/layout/hierarchy6"/>
    <dgm:cxn modelId="{ABB6E6B4-9DD8-4A35-AE5E-C02171CA4156}" type="presOf" srcId="{ECB8B91D-1999-4E89-8163-9A56AEBF4D7E}" destId="{E723C0CF-330C-4119-BAF1-85557975F972}" srcOrd="0" destOrd="0" presId="urn:microsoft.com/office/officeart/2005/8/layout/hierarchy6"/>
    <dgm:cxn modelId="{469221D7-DCD2-418D-BEDD-D211BF38523A}" type="presOf" srcId="{0252857E-0815-4430-8D13-B070432C404F}" destId="{B986735B-B5F0-45EB-BDDD-E7D4B16862D8}" srcOrd="0" destOrd="0" presId="urn:microsoft.com/office/officeart/2005/8/layout/hierarchy6"/>
    <dgm:cxn modelId="{BC207EE1-8F17-4616-A2FA-34E91F1CECC1}" srcId="{9DCDF520-D1AD-44A8-91B8-1B4C5FFB452F}" destId="{53E50DC2-5070-4642-A78F-FC178701C5B5}" srcOrd="1" destOrd="0" parTransId="{BA6EC51D-92B5-4520-AE94-FB19C1249C08}" sibTransId="{73190B7C-EADF-4AB8-9E66-39E610F338EB}"/>
    <dgm:cxn modelId="{B0FFF4E2-ED2C-4462-BBAE-82924183149F}" srcId="{53E50DC2-5070-4642-A78F-FC178701C5B5}" destId="{E557595D-D426-4B9E-877C-AF34AE8A5130}" srcOrd="0" destOrd="0" parTransId="{1CE71B3C-F70E-4917-8AF5-5A787DC4A4DD}" sibTransId="{BAA80EFE-270B-4B37-B05D-B6E67F453497}"/>
    <dgm:cxn modelId="{B94385EB-6B09-4D0A-8CC0-9E7DC6022A9B}" srcId="{9DCDF520-D1AD-44A8-91B8-1B4C5FFB452F}" destId="{DD653A1B-3275-46FB-97E6-8633D49D934A}" srcOrd="0" destOrd="0" parTransId="{85780D45-D933-4DB4-BCD1-5F9D3B9F7048}" sibTransId="{2B9AC821-CD3D-4BC1-914D-BB8E824CE612}"/>
    <dgm:cxn modelId="{36833EF6-6103-4A5E-A261-5640DECE3810}" type="presOf" srcId="{5C89704A-91E0-41C7-99D7-0EFC0F0A0BD9}" destId="{87B430BB-7B1D-4ED8-B7DD-DE144F3DCE48}" srcOrd="0" destOrd="0" presId="urn:microsoft.com/office/officeart/2005/8/layout/hierarchy6"/>
    <dgm:cxn modelId="{CA49B0FA-9F85-4619-AB31-321857E1E5E2}" type="presOf" srcId="{01088AD4-7D1C-4AE2-83B6-9CA8615FCC2A}" destId="{187E9690-D3DF-457A-8B60-D625A8B8D35A}" srcOrd="0" destOrd="0" presId="urn:microsoft.com/office/officeart/2005/8/layout/hierarchy6"/>
    <dgm:cxn modelId="{5CE130FC-5253-4EDD-8D4E-B35E5E8803B1}" srcId="{E38A564E-B800-4B9F-A74E-0C7D26FB5CBE}" destId="{9DCDF520-D1AD-44A8-91B8-1B4C5FFB452F}" srcOrd="0" destOrd="0" parTransId="{AC2A1DED-BF72-4493-9F2F-3020751FC2BF}" sibTransId="{42B50114-34D3-4A64-AE21-F49B4932264F}"/>
    <dgm:cxn modelId="{FEED51FF-E83B-46AA-8331-1450EEA25B52}" type="presOf" srcId="{7D938DB5-1ACE-4FCB-864D-7B5255FF31D4}" destId="{A1EE113C-E4D3-4ECF-A677-DD4C4B39A7EB}" srcOrd="0" destOrd="0" presId="urn:microsoft.com/office/officeart/2005/8/layout/hierarchy6"/>
    <dgm:cxn modelId="{F30BE12F-DC5A-479D-8B65-242E23FFCE6B}" type="presParOf" srcId="{FCD75C29-E731-4D50-AA20-4C6C9F24EDF2}" destId="{BE24854B-0ED7-4A5D-9442-4AB5E1B83067}" srcOrd="0" destOrd="0" presId="urn:microsoft.com/office/officeart/2005/8/layout/hierarchy6"/>
    <dgm:cxn modelId="{01C62034-927A-4759-B35B-546A99A9102A}" type="presParOf" srcId="{BE24854B-0ED7-4A5D-9442-4AB5E1B83067}" destId="{67717BD1-AF0A-4AAE-906B-7A5942C2C183}" srcOrd="0" destOrd="0" presId="urn:microsoft.com/office/officeart/2005/8/layout/hierarchy6"/>
    <dgm:cxn modelId="{9DB9D313-8A31-4095-8EF9-6700ABD0DBDB}" type="presParOf" srcId="{67717BD1-AF0A-4AAE-906B-7A5942C2C183}" destId="{9F763731-D846-4C1C-8689-4DA6C11C57D6}" srcOrd="0" destOrd="0" presId="urn:microsoft.com/office/officeart/2005/8/layout/hierarchy6"/>
    <dgm:cxn modelId="{42614882-CCF1-4371-AF75-AF0062B6AC1B}" type="presParOf" srcId="{9F763731-D846-4C1C-8689-4DA6C11C57D6}" destId="{EC400A7C-DFA9-4D69-BDC6-B70CF85E0ECE}" srcOrd="0" destOrd="0" presId="urn:microsoft.com/office/officeart/2005/8/layout/hierarchy6"/>
    <dgm:cxn modelId="{6672561D-4F48-42C0-A17E-D94814D7A21F}" type="presParOf" srcId="{9F763731-D846-4C1C-8689-4DA6C11C57D6}" destId="{211CDEE8-CF60-4FD6-B875-ECDC122D3AA5}" srcOrd="1" destOrd="0" presId="urn:microsoft.com/office/officeart/2005/8/layout/hierarchy6"/>
    <dgm:cxn modelId="{C67C87D8-F178-41F6-B564-CDC3E434D615}" type="presParOf" srcId="{211CDEE8-CF60-4FD6-B875-ECDC122D3AA5}" destId="{86F02AFC-31AD-4BD2-AE6D-95D4E4DC3F59}" srcOrd="0" destOrd="0" presId="urn:microsoft.com/office/officeart/2005/8/layout/hierarchy6"/>
    <dgm:cxn modelId="{C6C16A08-DEB4-4CC9-A720-6799B06992BB}" type="presParOf" srcId="{211CDEE8-CF60-4FD6-B875-ECDC122D3AA5}" destId="{6E88D071-985D-42FE-8253-F8716469A6CE}" srcOrd="1" destOrd="0" presId="urn:microsoft.com/office/officeart/2005/8/layout/hierarchy6"/>
    <dgm:cxn modelId="{0595D319-F5B1-4704-BBB4-E0E907CCD2C2}" type="presParOf" srcId="{6E88D071-985D-42FE-8253-F8716469A6CE}" destId="{1C10C226-4156-4383-89A0-FDD2EDFCD620}" srcOrd="0" destOrd="0" presId="urn:microsoft.com/office/officeart/2005/8/layout/hierarchy6"/>
    <dgm:cxn modelId="{2CDD6E46-23FC-43F9-99C8-75FB4EDD1204}" type="presParOf" srcId="{6E88D071-985D-42FE-8253-F8716469A6CE}" destId="{32A971A0-315F-42BB-9024-0E2AF7405C98}" srcOrd="1" destOrd="0" presId="urn:microsoft.com/office/officeart/2005/8/layout/hierarchy6"/>
    <dgm:cxn modelId="{108129A0-B905-4316-A5FB-128E034AF9A3}" type="presParOf" srcId="{32A971A0-315F-42BB-9024-0E2AF7405C98}" destId="{E723C0CF-330C-4119-BAF1-85557975F972}" srcOrd="0" destOrd="0" presId="urn:microsoft.com/office/officeart/2005/8/layout/hierarchy6"/>
    <dgm:cxn modelId="{666B4F2F-B65E-49F0-B539-948D776FCB4D}" type="presParOf" srcId="{32A971A0-315F-42BB-9024-0E2AF7405C98}" destId="{45C23A32-C303-46EB-9AB2-56B1A5652D8C}" srcOrd="1" destOrd="0" presId="urn:microsoft.com/office/officeart/2005/8/layout/hierarchy6"/>
    <dgm:cxn modelId="{F89AF0D9-891E-4AA5-A62D-B40132A0529E}" type="presParOf" srcId="{45C23A32-C303-46EB-9AB2-56B1A5652D8C}" destId="{AA2FCC6D-4553-4316-9F91-0847D47A28B7}" srcOrd="0" destOrd="0" presId="urn:microsoft.com/office/officeart/2005/8/layout/hierarchy6"/>
    <dgm:cxn modelId="{E93D9875-6DE5-4F57-983E-D78FFBD2210F}" type="presParOf" srcId="{45C23A32-C303-46EB-9AB2-56B1A5652D8C}" destId="{3B5F5211-2864-4C98-8B01-07F0064F537A}" srcOrd="1" destOrd="0" presId="urn:microsoft.com/office/officeart/2005/8/layout/hierarchy6"/>
    <dgm:cxn modelId="{68FE3935-BEE1-459F-8DF0-D549F91F0796}" type="presParOf" srcId="{3B5F5211-2864-4C98-8B01-07F0064F537A}" destId="{A1EE113C-E4D3-4ECF-A677-DD4C4B39A7EB}" srcOrd="0" destOrd="0" presId="urn:microsoft.com/office/officeart/2005/8/layout/hierarchy6"/>
    <dgm:cxn modelId="{3A5370A6-5B05-4F60-AB5E-50BD1A65566C}" type="presParOf" srcId="{3B5F5211-2864-4C98-8B01-07F0064F537A}" destId="{C813DF88-1846-43DB-88AD-3B8C104F0B18}" srcOrd="1" destOrd="0" presId="urn:microsoft.com/office/officeart/2005/8/layout/hierarchy6"/>
    <dgm:cxn modelId="{FC3BF7A2-18A4-4FD4-B880-8C240ED81E9C}" type="presParOf" srcId="{C813DF88-1846-43DB-88AD-3B8C104F0B18}" destId="{5D360FDA-516B-4A26-A6FF-9F9388CA1AAA}" srcOrd="0" destOrd="0" presId="urn:microsoft.com/office/officeart/2005/8/layout/hierarchy6"/>
    <dgm:cxn modelId="{269C0E4E-2971-4985-A8C4-47330E06E79A}" type="presParOf" srcId="{C813DF88-1846-43DB-88AD-3B8C104F0B18}" destId="{7313BA09-013B-43F2-8B6E-8076729FB225}" srcOrd="1" destOrd="0" presId="urn:microsoft.com/office/officeart/2005/8/layout/hierarchy6"/>
    <dgm:cxn modelId="{0591AF08-BD48-4064-A795-F0F468CEEDC3}" type="presParOf" srcId="{7313BA09-013B-43F2-8B6E-8076729FB225}" destId="{1D62442E-4AA4-4270-B6AB-F2115140BB12}" srcOrd="0" destOrd="0" presId="urn:microsoft.com/office/officeart/2005/8/layout/hierarchy6"/>
    <dgm:cxn modelId="{6DF131D2-DDDD-4864-9089-AE1606B90CBD}" type="presParOf" srcId="{7313BA09-013B-43F2-8B6E-8076729FB225}" destId="{834031AB-B348-473D-B42A-2F2BA8D30BFC}" srcOrd="1" destOrd="0" presId="urn:microsoft.com/office/officeart/2005/8/layout/hierarchy6"/>
    <dgm:cxn modelId="{BCD43535-02DF-45E8-917C-787A461B0CC1}" type="presParOf" srcId="{834031AB-B348-473D-B42A-2F2BA8D30BFC}" destId="{B986735B-B5F0-45EB-BDDD-E7D4B16862D8}" srcOrd="0" destOrd="0" presId="urn:microsoft.com/office/officeart/2005/8/layout/hierarchy6"/>
    <dgm:cxn modelId="{11E3157F-DA76-4308-9253-BDA9BFFED7B6}" type="presParOf" srcId="{834031AB-B348-473D-B42A-2F2BA8D30BFC}" destId="{042FD8DC-39D1-4112-A801-CF78A0B32BD1}" srcOrd="1" destOrd="0" presId="urn:microsoft.com/office/officeart/2005/8/layout/hierarchy6"/>
    <dgm:cxn modelId="{C1386B44-0934-4091-9BAC-54A6D6409FE3}" type="presParOf" srcId="{042FD8DC-39D1-4112-A801-CF78A0B32BD1}" destId="{D6FCA9B0-220F-42CB-867F-DFED764CBAD5}" srcOrd="0" destOrd="0" presId="urn:microsoft.com/office/officeart/2005/8/layout/hierarchy6"/>
    <dgm:cxn modelId="{826CE696-F0EB-408A-B4AB-9AACA62B4A8D}" type="presParOf" srcId="{042FD8DC-39D1-4112-A801-CF78A0B32BD1}" destId="{DA9BFB8F-1027-4EE2-A38A-647D7294C59C}" srcOrd="1" destOrd="0" presId="urn:microsoft.com/office/officeart/2005/8/layout/hierarchy6"/>
    <dgm:cxn modelId="{E29183D9-8EBA-4700-BC7B-DE5542D17492}" type="presParOf" srcId="{DA9BFB8F-1027-4EE2-A38A-647D7294C59C}" destId="{187E9690-D3DF-457A-8B60-D625A8B8D35A}" srcOrd="0" destOrd="0" presId="urn:microsoft.com/office/officeart/2005/8/layout/hierarchy6"/>
    <dgm:cxn modelId="{6A12B413-9299-4CF6-BD2A-24362062578F}" type="presParOf" srcId="{DA9BFB8F-1027-4EE2-A38A-647D7294C59C}" destId="{88E3FB7F-E9B0-4ED2-A12F-0E9406471908}" srcOrd="1" destOrd="0" presId="urn:microsoft.com/office/officeart/2005/8/layout/hierarchy6"/>
    <dgm:cxn modelId="{D7F25D43-9B80-44C3-B4D0-EB5CCD30A94F}" type="presParOf" srcId="{211CDEE8-CF60-4FD6-B875-ECDC122D3AA5}" destId="{2069BF57-B804-4EB6-B347-8377EFAE17EE}" srcOrd="2" destOrd="0" presId="urn:microsoft.com/office/officeart/2005/8/layout/hierarchy6"/>
    <dgm:cxn modelId="{382704E6-2B43-4979-AB64-CBA8A0B8AE33}" type="presParOf" srcId="{211CDEE8-CF60-4FD6-B875-ECDC122D3AA5}" destId="{9108F60C-E209-49D0-9B2E-4C3EB4E74D62}" srcOrd="3" destOrd="0" presId="urn:microsoft.com/office/officeart/2005/8/layout/hierarchy6"/>
    <dgm:cxn modelId="{5F4898CF-65F5-49D7-BB3B-7F9B4DBDEADA}" type="presParOf" srcId="{9108F60C-E209-49D0-9B2E-4C3EB4E74D62}" destId="{CD88F6C8-E484-4851-A636-517F6330F72E}" srcOrd="0" destOrd="0" presId="urn:microsoft.com/office/officeart/2005/8/layout/hierarchy6"/>
    <dgm:cxn modelId="{0B832366-6B53-42F6-87ED-7D8B903671E6}" type="presParOf" srcId="{9108F60C-E209-49D0-9B2E-4C3EB4E74D62}" destId="{A06F5A5B-2CCD-4DBB-A121-6E79249316E7}" srcOrd="1" destOrd="0" presId="urn:microsoft.com/office/officeart/2005/8/layout/hierarchy6"/>
    <dgm:cxn modelId="{98B859B6-AF26-4F92-B807-75CED5CE85B5}" type="presParOf" srcId="{A06F5A5B-2CCD-4DBB-A121-6E79249316E7}" destId="{2EE48AD8-BBDC-4847-AB47-84E098C5B34C}" srcOrd="0" destOrd="0" presId="urn:microsoft.com/office/officeart/2005/8/layout/hierarchy6"/>
    <dgm:cxn modelId="{5353394F-6058-480F-B9F4-82700ACB3AD4}" type="presParOf" srcId="{A06F5A5B-2CCD-4DBB-A121-6E79249316E7}" destId="{33A55FD6-1F39-4145-8640-8A1AEE34C54F}" srcOrd="1" destOrd="0" presId="urn:microsoft.com/office/officeart/2005/8/layout/hierarchy6"/>
    <dgm:cxn modelId="{8DA36706-9F8E-4201-9B83-789B0D8EB960}" type="presParOf" srcId="{33A55FD6-1F39-4145-8640-8A1AEE34C54F}" destId="{65F45EE8-2847-435F-9C99-7D8D0DDBFB59}" srcOrd="0" destOrd="0" presId="urn:microsoft.com/office/officeart/2005/8/layout/hierarchy6"/>
    <dgm:cxn modelId="{795CC81C-9FBF-44C6-896B-961FB471D9DD}" type="presParOf" srcId="{33A55FD6-1F39-4145-8640-8A1AEE34C54F}" destId="{EA770584-96E9-4E55-B2D5-7CC45EE55E8F}" srcOrd="1" destOrd="0" presId="urn:microsoft.com/office/officeart/2005/8/layout/hierarchy6"/>
    <dgm:cxn modelId="{1F5AEF3D-61E9-44C3-A500-5291C25FE81F}" type="presParOf" srcId="{EA770584-96E9-4E55-B2D5-7CC45EE55E8F}" destId="{1043F059-AB17-49E5-8D45-2BAEC950C0B0}" srcOrd="0" destOrd="0" presId="urn:microsoft.com/office/officeart/2005/8/layout/hierarchy6"/>
    <dgm:cxn modelId="{74AD1C22-E1B8-48D5-A5C6-FCAFFD08429B}" type="presParOf" srcId="{EA770584-96E9-4E55-B2D5-7CC45EE55E8F}" destId="{7B2CB900-1879-4878-AFF2-38070C24C8D9}" srcOrd="1" destOrd="0" presId="urn:microsoft.com/office/officeart/2005/8/layout/hierarchy6"/>
    <dgm:cxn modelId="{26572533-60B3-489A-990A-02B403391B46}" type="presParOf" srcId="{7B2CB900-1879-4878-AFF2-38070C24C8D9}" destId="{0EED6888-26FE-47BA-9C5C-33020BDD45F0}" srcOrd="0" destOrd="0" presId="urn:microsoft.com/office/officeart/2005/8/layout/hierarchy6"/>
    <dgm:cxn modelId="{B6A830C1-9324-4F30-A68C-16946D601278}" type="presParOf" srcId="{7B2CB900-1879-4878-AFF2-38070C24C8D9}" destId="{63746DBB-00FE-45F4-AAC3-D83C728B0C18}" srcOrd="1" destOrd="0" presId="urn:microsoft.com/office/officeart/2005/8/layout/hierarchy6"/>
    <dgm:cxn modelId="{1E7C0C9C-F9A2-4EE3-8885-3E6BD77AC139}" type="presParOf" srcId="{63746DBB-00FE-45F4-AAC3-D83C728B0C18}" destId="{8DB94E8C-EEC2-453D-8900-DD9EA5FC635E}" srcOrd="0" destOrd="0" presId="urn:microsoft.com/office/officeart/2005/8/layout/hierarchy6"/>
    <dgm:cxn modelId="{385C8856-9C43-4B1A-904C-C8C71ABBD94A}" type="presParOf" srcId="{63746DBB-00FE-45F4-AAC3-D83C728B0C18}" destId="{CB805EF8-8378-422F-B5CD-3E7A2DAD545E}" srcOrd="1" destOrd="0" presId="urn:microsoft.com/office/officeart/2005/8/layout/hierarchy6"/>
    <dgm:cxn modelId="{A8364912-22F7-4F24-A37C-0D602ACC6992}" type="presParOf" srcId="{CB805EF8-8378-422F-B5CD-3E7A2DAD545E}" destId="{F24100EC-B5E0-4635-9A03-6A9C5618032D}" srcOrd="0" destOrd="0" presId="urn:microsoft.com/office/officeart/2005/8/layout/hierarchy6"/>
    <dgm:cxn modelId="{8BA0956A-2E5D-4E14-AB3E-28D77DE244DD}" type="presParOf" srcId="{CB805EF8-8378-422F-B5CD-3E7A2DAD545E}" destId="{8FBAECF6-0DB5-4789-923B-EDB8B0502F71}" srcOrd="1" destOrd="0" presId="urn:microsoft.com/office/officeart/2005/8/layout/hierarchy6"/>
    <dgm:cxn modelId="{32C6B4C9-E5B5-4A3B-ABCC-63185845BB2A}" type="presParOf" srcId="{8FBAECF6-0DB5-4789-923B-EDB8B0502F71}" destId="{EC9EEB51-F64B-489E-90A8-C379A711C83A}" srcOrd="0" destOrd="0" presId="urn:microsoft.com/office/officeart/2005/8/layout/hierarchy6"/>
    <dgm:cxn modelId="{7B87AB0C-989E-40CD-BD43-E92E3A751C82}" type="presParOf" srcId="{8FBAECF6-0DB5-4789-923B-EDB8B0502F71}" destId="{45301C5A-353C-4A47-8507-0669D7A6A3D0}" srcOrd="1" destOrd="0" presId="urn:microsoft.com/office/officeart/2005/8/layout/hierarchy6"/>
    <dgm:cxn modelId="{9AD7AA7F-664A-4DEF-9B5E-62D83E81A216}" type="presParOf" srcId="{45301C5A-353C-4A47-8507-0669D7A6A3D0}" destId="{87B430BB-7B1D-4ED8-B7DD-DE144F3DCE48}" srcOrd="0" destOrd="0" presId="urn:microsoft.com/office/officeart/2005/8/layout/hierarchy6"/>
    <dgm:cxn modelId="{C0139EB5-7634-4082-8695-DEF73992A5F5}" type="presParOf" srcId="{45301C5A-353C-4A47-8507-0669D7A6A3D0}" destId="{110564CB-4230-49E8-9D58-06E244C2CFCA}" srcOrd="1" destOrd="0" presId="urn:microsoft.com/office/officeart/2005/8/layout/hierarchy6"/>
    <dgm:cxn modelId="{9DE3CB60-E0F8-4305-99B4-8F285C12B681}" type="presParOf" srcId="{FCD75C29-E731-4D50-AA20-4C6C9F24EDF2}" destId="{DCDE3F08-9C0E-41FA-8489-7FB1D381F736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B3D1A3-BDBB-4AB0-AE53-5CD091F81119}">
      <dsp:nvSpPr>
        <dsp:cNvPr id="0" name=""/>
        <dsp:cNvSpPr/>
      </dsp:nvSpPr>
      <dsp:spPr>
        <a:xfrm>
          <a:off x="5625185" y="1482419"/>
          <a:ext cx="2453805" cy="24542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A4AD03-8C20-4FAB-981A-A41534F015F6}">
      <dsp:nvSpPr>
        <dsp:cNvPr id="0" name=""/>
        <dsp:cNvSpPr/>
      </dsp:nvSpPr>
      <dsp:spPr>
        <a:xfrm>
          <a:off x="5706659" y="1564242"/>
          <a:ext cx="2290857" cy="229061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/>
            <a:t>Host Dynamic Website</a:t>
          </a:r>
          <a:endParaRPr lang="en-IN" sz="3500" b="1" kern="1200" dirty="0"/>
        </a:p>
      </dsp:txBody>
      <dsp:txXfrm>
        <a:off x="6034153" y="1891534"/>
        <a:ext cx="1635870" cy="1636029"/>
      </dsp:txXfrm>
    </dsp:sp>
    <dsp:sp modelId="{BF25A80D-90BC-41F1-A103-C8261333CAF4}">
      <dsp:nvSpPr>
        <dsp:cNvPr id="0" name=""/>
        <dsp:cNvSpPr/>
      </dsp:nvSpPr>
      <dsp:spPr>
        <a:xfrm rot="2700000">
          <a:off x="3092062" y="1485386"/>
          <a:ext cx="2447894" cy="2447894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09BE83-6552-4069-9DD5-3DF84E302FC1}">
      <dsp:nvSpPr>
        <dsp:cNvPr id="0" name=""/>
        <dsp:cNvSpPr/>
      </dsp:nvSpPr>
      <dsp:spPr>
        <a:xfrm>
          <a:off x="3170581" y="1564242"/>
          <a:ext cx="2290857" cy="229061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/>
            <a:t>Host Static Website</a:t>
          </a:r>
          <a:endParaRPr lang="en-IN" sz="3500" b="1" kern="1200" dirty="0"/>
        </a:p>
      </dsp:txBody>
      <dsp:txXfrm>
        <a:off x="3498075" y="1891534"/>
        <a:ext cx="1635870" cy="1636029"/>
      </dsp:txXfrm>
    </dsp:sp>
    <dsp:sp modelId="{67E7850E-B084-4377-80B4-7BC2C880A627}">
      <dsp:nvSpPr>
        <dsp:cNvPr id="0" name=""/>
        <dsp:cNvSpPr/>
      </dsp:nvSpPr>
      <dsp:spPr>
        <a:xfrm rot="2700000">
          <a:off x="555984" y="1485386"/>
          <a:ext cx="2447894" cy="2447894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09A636-B0F1-402C-99E9-91E6799A1B0E}">
      <dsp:nvSpPr>
        <dsp:cNvPr id="0" name=""/>
        <dsp:cNvSpPr/>
      </dsp:nvSpPr>
      <dsp:spPr>
        <a:xfrm>
          <a:off x="634503" y="1564242"/>
          <a:ext cx="2290857" cy="2290613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4450" tIns="44450" rIns="44450" bIns="444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/>
            <a:t>Sing Up on Azure</a:t>
          </a:r>
          <a:endParaRPr lang="en-IN" sz="3500" b="1" kern="1200" dirty="0"/>
        </a:p>
      </dsp:txBody>
      <dsp:txXfrm>
        <a:off x="961997" y="1891534"/>
        <a:ext cx="1635870" cy="163602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00A7C-DFA9-4D69-BDC6-B70CF85E0ECE}">
      <dsp:nvSpPr>
        <dsp:cNvPr id="0" name=""/>
        <dsp:cNvSpPr/>
      </dsp:nvSpPr>
      <dsp:spPr>
        <a:xfrm>
          <a:off x="6659" y="36678"/>
          <a:ext cx="9106423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Azure Active Directory (AAD)</a:t>
          </a:r>
        </a:p>
      </dsp:txBody>
      <dsp:txXfrm>
        <a:off x="29831" y="59850"/>
        <a:ext cx="9060079" cy="744805"/>
      </dsp:txXfrm>
    </dsp:sp>
    <dsp:sp modelId="{86F02AFC-31AD-4BD2-AE6D-95D4E4DC3F59}">
      <dsp:nvSpPr>
        <dsp:cNvPr id="0" name=""/>
        <dsp:cNvSpPr/>
      </dsp:nvSpPr>
      <dsp:spPr>
        <a:xfrm>
          <a:off x="2910140" y="827827"/>
          <a:ext cx="1649730" cy="316459"/>
        </a:xfrm>
        <a:custGeom>
          <a:avLst/>
          <a:gdLst/>
          <a:ahLst/>
          <a:cxnLst/>
          <a:rect l="0" t="0" r="0" b="0"/>
          <a:pathLst>
            <a:path>
              <a:moveTo>
                <a:pt x="1649730" y="0"/>
              </a:moveTo>
              <a:lnTo>
                <a:pt x="1649730" y="158229"/>
              </a:lnTo>
              <a:lnTo>
                <a:pt x="0" y="158229"/>
              </a:lnTo>
              <a:lnTo>
                <a:pt x="0" y="31645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10C226-4156-4383-89A0-FDD2EDFCD620}">
      <dsp:nvSpPr>
        <dsp:cNvPr id="0" name=""/>
        <dsp:cNvSpPr/>
      </dsp:nvSpPr>
      <dsp:spPr>
        <a:xfrm>
          <a:off x="1438418" y="1144287"/>
          <a:ext cx="2943443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Subscription-1</a:t>
          </a:r>
        </a:p>
      </dsp:txBody>
      <dsp:txXfrm>
        <a:off x="1461590" y="1167459"/>
        <a:ext cx="2897099" cy="744805"/>
      </dsp:txXfrm>
    </dsp:sp>
    <dsp:sp modelId="{E723C0CF-330C-4119-BAF1-85557975F972}">
      <dsp:nvSpPr>
        <dsp:cNvPr id="0" name=""/>
        <dsp:cNvSpPr/>
      </dsp:nvSpPr>
      <dsp:spPr>
        <a:xfrm>
          <a:off x="2864420" y="1935436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2FCC6D-4553-4316-9F91-0847D47A28B7}">
      <dsp:nvSpPr>
        <dsp:cNvPr id="0" name=""/>
        <dsp:cNvSpPr/>
      </dsp:nvSpPr>
      <dsp:spPr>
        <a:xfrm>
          <a:off x="1648664" y="2251896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Region (Location)</a:t>
          </a:r>
        </a:p>
      </dsp:txBody>
      <dsp:txXfrm>
        <a:off x="1671836" y="2275068"/>
        <a:ext cx="2476607" cy="744805"/>
      </dsp:txXfrm>
    </dsp:sp>
    <dsp:sp modelId="{A1EE113C-E4D3-4ECF-A677-DD4C4B39A7EB}">
      <dsp:nvSpPr>
        <dsp:cNvPr id="0" name=""/>
        <dsp:cNvSpPr/>
      </dsp:nvSpPr>
      <dsp:spPr>
        <a:xfrm>
          <a:off x="2864420" y="3043046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360FDA-516B-4A26-A6FF-9F9388CA1AAA}">
      <dsp:nvSpPr>
        <dsp:cNvPr id="0" name=""/>
        <dsp:cNvSpPr/>
      </dsp:nvSpPr>
      <dsp:spPr>
        <a:xfrm>
          <a:off x="1648664" y="3359505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 Group</a:t>
          </a:r>
          <a:endParaRPr lang="en-IN" sz="2000" b="1" kern="1200" dirty="0"/>
        </a:p>
      </dsp:txBody>
      <dsp:txXfrm>
        <a:off x="1671836" y="3382677"/>
        <a:ext cx="2476607" cy="744805"/>
      </dsp:txXfrm>
    </dsp:sp>
    <dsp:sp modelId="{1D62442E-4AA4-4270-B6AB-F2115140BB12}">
      <dsp:nvSpPr>
        <dsp:cNvPr id="0" name=""/>
        <dsp:cNvSpPr/>
      </dsp:nvSpPr>
      <dsp:spPr>
        <a:xfrm>
          <a:off x="2864420" y="4150655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86735B-B5F0-45EB-BDDD-E7D4B16862D8}">
      <dsp:nvSpPr>
        <dsp:cNvPr id="0" name=""/>
        <dsp:cNvSpPr/>
      </dsp:nvSpPr>
      <dsp:spPr>
        <a:xfrm>
          <a:off x="1648664" y="4467115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</a:t>
          </a:r>
          <a:endParaRPr lang="en-IN" sz="2000" b="1" kern="1200" dirty="0"/>
        </a:p>
      </dsp:txBody>
      <dsp:txXfrm>
        <a:off x="1671836" y="4490287"/>
        <a:ext cx="2476607" cy="744805"/>
      </dsp:txXfrm>
    </dsp:sp>
    <dsp:sp modelId="{D6FCA9B0-220F-42CB-867F-DFED764CBAD5}">
      <dsp:nvSpPr>
        <dsp:cNvPr id="0" name=""/>
        <dsp:cNvSpPr/>
      </dsp:nvSpPr>
      <dsp:spPr>
        <a:xfrm>
          <a:off x="2864420" y="5258264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7E9690-D3DF-457A-8B60-D625A8B8D35A}">
      <dsp:nvSpPr>
        <dsp:cNvPr id="0" name=""/>
        <dsp:cNvSpPr/>
      </dsp:nvSpPr>
      <dsp:spPr>
        <a:xfrm>
          <a:off x="1648664" y="5574724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Tags</a:t>
          </a:r>
          <a:endParaRPr lang="en-IN" sz="2000" b="1" kern="1200" dirty="0"/>
        </a:p>
      </dsp:txBody>
      <dsp:txXfrm>
        <a:off x="1671836" y="5597896"/>
        <a:ext cx="2476607" cy="744805"/>
      </dsp:txXfrm>
    </dsp:sp>
    <dsp:sp modelId="{2069BF57-B804-4EB6-B347-8377EFAE17EE}">
      <dsp:nvSpPr>
        <dsp:cNvPr id="0" name=""/>
        <dsp:cNvSpPr/>
      </dsp:nvSpPr>
      <dsp:spPr>
        <a:xfrm>
          <a:off x="4559871" y="827827"/>
          <a:ext cx="1649730" cy="3164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58229"/>
              </a:lnTo>
              <a:lnTo>
                <a:pt x="1649730" y="158229"/>
              </a:lnTo>
              <a:lnTo>
                <a:pt x="1649730" y="316459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88F6C8-E484-4851-A636-517F6330F72E}">
      <dsp:nvSpPr>
        <dsp:cNvPr id="0" name=""/>
        <dsp:cNvSpPr/>
      </dsp:nvSpPr>
      <dsp:spPr>
        <a:xfrm>
          <a:off x="4737879" y="1144287"/>
          <a:ext cx="2943443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Subscription-2</a:t>
          </a:r>
          <a:endParaRPr lang="en-IN" sz="2000" b="1" kern="1200" dirty="0"/>
        </a:p>
      </dsp:txBody>
      <dsp:txXfrm>
        <a:off x="4761051" y="1167459"/>
        <a:ext cx="2897099" cy="744805"/>
      </dsp:txXfrm>
    </dsp:sp>
    <dsp:sp modelId="{2EE48AD8-BBDC-4847-AB47-84E098C5B34C}">
      <dsp:nvSpPr>
        <dsp:cNvPr id="0" name=""/>
        <dsp:cNvSpPr/>
      </dsp:nvSpPr>
      <dsp:spPr>
        <a:xfrm>
          <a:off x="6163881" y="1935436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F45EE8-2847-435F-9C99-7D8D0DDBFB59}">
      <dsp:nvSpPr>
        <dsp:cNvPr id="0" name=""/>
        <dsp:cNvSpPr/>
      </dsp:nvSpPr>
      <dsp:spPr>
        <a:xfrm>
          <a:off x="4948125" y="2251896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Region(Location)</a:t>
          </a:r>
          <a:endParaRPr lang="en-IN" sz="2000" b="1" kern="1200" dirty="0"/>
        </a:p>
      </dsp:txBody>
      <dsp:txXfrm>
        <a:off x="4971297" y="2275068"/>
        <a:ext cx="2476607" cy="744805"/>
      </dsp:txXfrm>
    </dsp:sp>
    <dsp:sp modelId="{1043F059-AB17-49E5-8D45-2BAEC950C0B0}">
      <dsp:nvSpPr>
        <dsp:cNvPr id="0" name=""/>
        <dsp:cNvSpPr/>
      </dsp:nvSpPr>
      <dsp:spPr>
        <a:xfrm>
          <a:off x="6163881" y="3043046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ED6888-26FE-47BA-9C5C-33020BDD45F0}">
      <dsp:nvSpPr>
        <dsp:cNvPr id="0" name=""/>
        <dsp:cNvSpPr/>
      </dsp:nvSpPr>
      <dsp:spPr>
        <a:xfrm>
          <a:off x="4948125" y="3359505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 Group</a:t>
          </a:r>
          <a:endParaRPr lang="en-IN" sz="2000" b="1" kern="1200" dirty="0"/>
        </a:p>
      </dsp:txBody>
      <dsp:txXfrm>
        <a:off x="4971297" y="3382677"/>
        <a:ext cx="2476607" cy="744805"/>
      </dsp:txXfrm>
    </dsp:sp>
    <dsp:sp modelId="{8DB94E8C-EEC2-453D-8900-DD9EA5FC635E}">
      <dsp:nvSpPr>
        <dsp:cNvPr id="0" name=""/>
        <dsp:cNvSpPr/>
      </dsp:nvSpPr>
      <dsp:spPr>
        <a:xfrm>
          <a:off x="6163881" y="4150655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4100EC-B5E0-4635-9A03-6A9C5618032D}">
      <dsp:nvSpPr>
        <dsp:cNvPr id="0" name=""/>
        <dsp:cNvSpPr/>
      </dsp:nvSpPr>
      <dsp:spPr>
        <a:xfrm>
          <a:off x="4948125" y="4467115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</a:t>
          </a:r>
          <a:endParaRPr lang="en-IN" sz="2000" b="1" kern="1200" dirty="0"/>
        </a:p>
      </dsp:txBody>
      <dsp:txXfrm>
        <a:off x="4971297" y="4490287"/>
        <a:ext cx="2476607" cy="744805"/>
      </dsp:txXfrm>
    </dsp:sp>
    <dsp:sp modelId="{EC9EEB51-F64B-489E-90A8-C379A711C83A}">
      <dsp:nvSpPr>
        <dsp:cNvPr id="0" name=""/>
        <dsp:cNvSpPr/>
      </dsp:nvSpPr>
      <dsp:spPr>
        <a:xfrm>
          <a:off x="6163881" y="5258264"/>
          <a:ext cx="91440" cy="31645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16459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B430BB-7B1D-4ED8-B7DD-DE144F3DCE48}">
      <dsp:nvSpPr>
        <dsp:cNvPr id="0" name=""/>
        <dsp:cNvSpPr/>
      </dsp:nvSpPr>
      <dsp:spPr>
        <a:xfrm>
          <a:off x="4948125" y="5574724"/>
          <a:ext cx="2522951" cy="79114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Tags</a:t>
          </a:r>
          <a:endParaRPr lang="en-IN" sz="2000" b="1" kern="1200" dirty="0"/>
        </a:p>
      </dsp:txBody>
      <dsp:txXfrm>
        <a:off x="4971297" y="5597896"/>
        <a:ext cx="2476607" cy="74480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00A7C-DFA9-4D69-BDC6-B70CF85E0ECE}">
      <dsp:nvSpPr>
        <dsp:cNvPr id="0" name=""/>
        <dsp:cNvSpPr/>
      </dsp:nvSpPr>
      <dsp:spPr>
        <a:xfrm>
          <a:off x="165821" y="0"/>
          <a:ext cx="7796357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Azure Active Directory (AAD)</a:t>
          </a:r>
        </a:p>
      </dsp:txBody>
      <dsp:txXfrm>
        <a:off x="185659" y="19838"/>
        <a:ext cx="7756681" cy="637657"/>
      </dsp:txXfrm>
    </dsp:sp>
    <dsp:sp modelId="{86F02AFC-31AD-4BD2-AE6D-95D4E4DC3F59}">
      <dsp:nvSpPr>
        <dsp:cNvPr id="0" name=""/>
        <dsp:cNvSpPr/>
      </dsp:nvSpPr>
      <dsp:spPr>
        <a:xfrm>
          <a:off x="2651602" y="677333"/>
          <a:ext cx="1412397" cy="270933"/>
        </a:xfrm>
        <a:custGeom>
          <a:avLst/>
          <a:gdLst/>
          <a:ahLst/>
          <a:cxnLst/>
          <a:rect l="0" t="0" r="0" b="0"/>
          <a:pathLst>
            <a:path>
              <a:moveTo>
                <a:pt x="1412397" y="0"/>
              </a:moveTo>
              <a:lnTo>
                <a:pt x="1412397" y="135466"/>
              </a:lnTo>
              <a:lnTo>
                <a:pt x="0" y="135466"/>
              </a:lnTo>
              <a:lnTo>
                <a:pt x="0" y="27093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10C226-4156-4383-89A0-FDD2EDFCD620}">
      <dsp:nvSpPr>
        <dsp:cNvPr id="0" name=""/>
        <dsp:cNvSpPr/>
      </dsp:nvSpPr>
      <dsp:spPr>
        <a:xfrm>
          <a:off x="1391605" y="948266"/>
          <a:ext cx="2519994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Subscription-1</a:t>
          </a:r>
        </a:p>
      </dsp:txBody>
      <dsp:txXfrm>
        <a:off x="1411443" y="968104"/>
        <a:ext cx="2480318" cy="637657"/>
      </dsp:txXfrm>
    </dsp:sp>
    <dsp:sp modelId="{E723C0CF-330C-4119-BAF1-85557975F972}">
      <dsp:nvSpPr>
        <dsp:cNvPr id="0" name=""/>
        <dsp:cNvSpPr/>
      </dsp:nvSpPr>
      <dsp:spPr>
        <a:xfrm>
          <a:off x="2605882" y="1625600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2FCC6D-4553-4316-9F91-0847D47A28B7}">
      <dsp:nvSpPr>
        <dsp:cNvPr id="0" name=""/>
        <dsp:cNvSpPr/>
      </dsp:nvSpPr>
      <dsp:spPr>
        <a:xfrm>
          <a:off x="1571604" y="1896533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b="1" kern="1200" dirty="0"/>
            <a:t>Region (Location)</a:t>
          </a:r>
        </a:p>
      </dsp:txBody>
      <dsp:txXfrm>
        <a:off x="1591442" y="1916371"/>
        <a:ext cx="2120319" cy="637657"/>
      </dsp:txXfrm>
    </dsp:sp>
    <dsp:sp modelId="{A1EE113C-E4D3-4ECF-A677-DD4C4B39A7EB}">
      <dsp:nvSpPr>
        <dsp:cNvPr id="0" name=""/>
        <dsp:cNvSpPr/>
      </dsp:nvSpPr>
      <dsp:spPr>
        <a:xfrm>
          <a:off x="2605882" y="2573866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360FDA-516B-4A26-A6FF-9F9388CA1AAA}">
      <dsp:nvSpPr>
        <dsp:cNvPr id="0" name=""/>
        <dsp:cNvSpPr/>
      </dsp:nvSpPr>
      <dsp:spPr>
        <a:xfrm>
          <a:off x="1571604" y="2844800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 Group</a:t>
          </a:r>
          <a:endParaRPr lang="en-IN" sz="2000" b="1" kern="1200" dirty="0"/>
        </a:p>
      </dsp:txBody>
      <dsp:txXfrm>
        <a:off x="1591442" y="2864638"/>
        <a:ext cx="2120319" cy="637657"/>
      </dsp:txXfrm>
    </dsp:sp>
    <dsp:sp modelId="{1D62442E-4AA4-4270-B6AB-F2115140BB12}">
      <dsp:nvSpPr>
        <dsp:cNvPr id="0" name=""/>
        <dsp:cNvSpPr/>
      </dsp:nvSpPr>
      <dsp:spPr>
        <a:xfrm>
          <a:off x="2605882" y="3522133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986735B-B5F0-45EB-BDDD-E7D4B16862D8}">
      <dsp:nvSpPr>
        <dsp:cNvPr id="0" name=""/>
        <dsp:cNvSpPr/>
      </dsp:nvSpPr>
      <dsp:spPr>
        <a:xfrm>
          <a:off x="1571604" y="3793066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</a:t>
          </a:r>
          <a:endParaRPr lang="en-IN" sz="2000" b="1" kern="1200" dirty="0"/>
        </a:p>
      </dsp:txBody>
      <dsp:txXfrm>
        <a:off x="1591442" y="3812904"/>
        <a:ext cx="2120319" cy="637657"/>
      </dsp:txXfrm>
    </dsp:sp>
    <dsp:sp modelId="{D6FCA9B0-220F-42CB-867F-DFED764CBAD5}">
      <dsp:nvSpPr>
        <dsp:cNvPr id="0" name=""/>
        <dsp:cNvSpPr/>
      </dsp:nvSpPr>
      <dsp:spPr>
        <a:xfrm>
          <a:off x="2605882" y="4470400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87E9690-D3DF-457A-8B60-D625A8B8D35A}">
      <dsp:nvSpPr>
        <dsp:cNvPr id="0" name=""/>
        <dsp:cNvSpPr/>
      </dsp:nvSpPr>
      <dsp:spPr>
        <a:xfrm>
          <a:off x="1571604" y="4741333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Tags</a:t>
          </a:r>
          <a:endParaRPr lang="en-IN" sz="2000" b="1" kern="1200" dirty="0"/>
        </a:p>
      </dsp:txBody>
      <dsp:txXfrm>
        <a:off x="1591442" y="4761171"/>
        <a:ext cx="2120319" cy="637657"/>
      </dsp:txXfrm>
    </dsp:sp>
    <dsp:sp modelId="{2069BF57-B804-4EB6-B347-8377EFAE17EE}">
      <dsp:nvSpPr>
        <dsp:cNvPr id="0" name=""/>
        <dsp:cNvSpPr/>
      </dsp:nvSpPr>
      <dsp:spPr>
        <a:xfrm>
          <a:off x="4064000" y="677333"/>
          <a:ext cx="1412397" cy="27093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5466"/>
              </a:lnTo>
              <a:lnTo>
                <a:pt x="1412397" y="135466"/>
              </a:lnTo>
              <a:lnTo>
                <a:pt x="1412397" y="27093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88F6C8-E484-4851-A636-517F6330F72E}">
      <dsp:nvSpPr>
        <dsp:cNvPr id="0" name=""/>
        <dsp:cNvSpPr/>
      </dsp:nvSpPr>
      <dsp:spPr>
        <a:xfrm>
          <a:off x="4216400" y="948266"/>
          <a:ext cx="2519994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Subscription-2</a:t>
          </a:r>
          <a:endParaRPr lang="en-IN" sz="2000" b="1" kern="1200" dirty="0"/>
        </a:p>
      </dsp:txBody>
      <dsp:txXfrm>
        <a:off x="4236238" y="968104"/>
        <a:ext cx="2480318" cy="637657"/>
      </dsp:txXfrm>
    </dsp:sp>
    <dsp:sp modelId="{2EE48AD8-BBDC-4847-AB47-84E098C5B34C}">
      <dsp:nvSpPr>
        <dsp:cNvPr id="0" name=""/>
        <dsp:cNvSpPr/>
      </dsp:nvSpPr>
      <dsp:spPr>
        <a:xfrm>
          <a:off x="5430677" y="1625600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5F45EE8-2847-435F-9C99-7D8D0DDBFB59}">
      <dsp:nvSpPr>
        <dsp:cNvPr id="0" name=""/>
        <dsp:cNvSpPr/>
      </dsp:nvSpPr>
      <dsp:spPr>
        <a:xfrm>
          <a:off x="4396399" y="1896533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Region(Location)</a:t>
          </a:r>
          <a:endParaRPr lang="en-IN" sz="2000" b="1" kern="1200" dirty="0"/>
        </a:p>
      </dsp:txBody>
      <dsp:txXfrm>
        <a:off x="4416237" y="1916371"/>
        <a:ext cx="2120319" cy="637657"/>
      </dsp:txXfrm>
    </dsp:sp>
    <dsp:sp modelId="{1043F059-AB17-49E5-8D45-2BAEC950C0B0}">
      <dsp:nvSpPr>
        <dsp:cNvPr id="0" name=""/>
        <dsp:cNvSpPr/>
      </dsp:nvSpPr>
      <dsp:spPr>
        <a:xfrm>
          <a:off x="5430677" y="2573866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ED6888-26FE-47BA-9C5C-33020BDD45F0}">
      <dsp:nvSpPr>
        <dsp:cNvPr id="0" name=""/>
        <dsp:cNvSpPr/>
      </dsp:nvSpPr>
      <dsp:spPr>
        <a:xfrm>
          <a:off x="4396399" y="2844800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 Group</a:t>
          </a:r>
          <a:endParaRPr lang="en-IN" sz="2000" b="1" kern="1200" dirty="0"/>
        </a:p>
      </dsp:txBody>
      <dsp:txXfrm>
        <a:off x="4416237" y="2864638"/>
        <a:ext cx="2120319" cy="637657"/>
      </dsp:txXfrm>
    </dsp:sp>
    <dsp:sp modelId="{8DB94E8C-EEC2-453D-8900-DD9EA5FC635E}">
      <dsp:nvSpPr>
        <dsp:cNvPr id="0" name=""/>
        <dsp:cNvSpPr/>
      </dsp:nvSpPr>
      <dsp:spPr>
        <a:xfrm>
          <a:off x="5430677" y="3522133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4100EC-B5E0-4635-9A03-6A9C5618032D}">
      <dsp:nvSpPr>
        <dsp:cNvPr id="0" name=""/>
        <dsp:cNvSpPr/>
      </dsp:nvSpPr>
      <dsp:spPr>
        <a:xfrm>
          <a:off x="4396399" y="3793066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Resource</a:t>
          </a:r>
          <a:endParaRPr lang="en-IN" sz="2000" b="1" kern="1200" dirty="0"/>
        </a:p>
      </dsp:txBody>
      <dsp:txXfrm>
        <a:off x="4416237" y="3812904"/>
        <a:ext cx="2120319" cy="637657"/>
      </dsp:txXfrm>
    </dsp:sp>
    <dsp:sp modelId="{EC9EEB51-F64B-489E-90A8-C379A711C83A}">
      <dsp:nvSpPr>
        <dsp:cNvPr id="0" name=""/>
        <dsp:cNvSpPr/>
      </dsp:nvSpPr>
      <dsp:spPr>
        <a:xfrm>
          <a:off x="5430677" y="4470400"/>
          <a:ext cx="91440" cy="27093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7093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7B430BB-7B1D-4ED8-B7DD-DE144F3DCE48}">
      <dsp:nvSpPr>
        <dsp:cNvPr id="0" name=""/>
        <dsp:cNvSpPr/>
      </dsp:nvSpPr>
      <dsp:spPr>
        <a:xfrm>
          <a:off x="4396399" y="4741333"/>
          <a:ext cx="2159995" cy="67733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Tags</a:t>
          </a:r>
          <a:endParaRPr lang="en-IN" sz="2000" b="1" kern="1200" dirty="0"/>
        </a:p>
      </dsp:txBody>
      <dsp:txXfrm>
        <a:off x="4416237" y="4761171"/>
        <a:ext cx="2120319" cy="6376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7/24/2025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jpg>
</file>

<file path=ppt/media/image2.jpeg>
</file>

<file path=ppt/media/image3.png>
</file>

<file path=ppt/media/image4.jpe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7/24/2025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9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casit/mcasit.github.io/blob/main/AZURE/1.AZURE_FOR_STUDENTS_FREE_ACCOUNT_CREDIT.pdf" TargetMode="External"/><Relationship Id="rId1" Type="http://schemas.openxmlformats.org/officeDocument/2006/relationships/slideLayout" Target="../slideLayouts/slideLayout4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6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299" y="5161546"/>
            <a:ext cx="9575801" cy="891250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sz="4000" dirty="0"/>
              <a:t>Workshop on Cloud Computing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677509" y="5159071"/>
            <a:ext cx="4514492" cy="969024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 algn="ctr"/>
            <a:endParaRPr lang="en-US" b="1" dirty="0">
              <a:latin typeface="Aptos Light" panose="020B0004020202020204" pitchFamily="34" charset="0"/>
            </a:endParaRPr>
          </a:p>
          <a:p>
            <a:pPr algn="ctr"/>
            <a:r>
              <a:rPr lang="en-US" b="1" dirty="0">
                <a:latin typeface="Aptos Light" panose="020B0004020202020204" pitchFamily="34" charset="0"/>
              </a:rPr>
              <a:t>Department of MCA,</a:t>
            </a:r>
          </a:p>
          <a:p>
            <a:pPr algn="ctr"/>
            <a:r>
              <a:rPr lang="en-US" b="1" dirty="0">
                <a:latin typeface="Aptos Light" panose="020B0004020202020204" pitchFamily="34" charset="0"/>
              </a:rPr>
              <a:t>Siddaganga Institute of Technology, Tumkur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F42AF261-BCD6-F553-D7D0-420CC334DDE6}"/>
              </a:ext>
            </a:extLst>
          </p:cNvPr>
          <p:cNvSpPr txBox="1">
            <a:spLocks/>
          </p:cNvSpPr>
          <p:nvPr/>
        </p:nvSpPr>
        <p:spPr>
          <a:xfrm>
            <a:off x="897685" y="6043765"/>
            <a:ext cx="4703015" cy="484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0" i="0" kern="1200" spc="300">
                <a:solidFill>
                  <a:schemeClr val="bg1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By Ankit Velani, Rajeev H R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FB130D8-C362-3DF5-5EE9-D34FDE7C4F1B}"/>
              </a:ext>
            </a:extLst>
          </p:cNvPr>
          <p:cNvSpPr/>
          <p:nvPr/>
        </p:nvSpPr>
        <p:spPr>
          <a:xfrm>
            <a:off x="9673087" y="4830261"/>
            <a:ext cx="241540" cy="24270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01A2660-27C2-7FE7-B33E-53031837FA21}"/>
              </a:ext>
            </a:extLst>
          </p:cNvPr>
          <p:cNvCxnSpPr>
            <a:stCxn id="8" idx="4"/>
          </p:cNvCxnSpPr>
          <p:nvPr/>
        </p:nvCxnSpPr>
        <p:spPr>
          <a:xfrm>
            <a:off x="9793857" y="5072961"/>
            <a:ext cx="0" cy="29266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87F23BE3-3ABC-72AE-07CF-BA3E8CC1C8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5344"/>
            <a:ext cx="12192000" cy="4666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0676F4B8-E466-C6A3-1080-466821FF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Cloud Computing ?</a:t>
            </a:r>
            <a:endParaRPr lang="en-IN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221780F-A00A-14C2-C0B0-858B5362B4B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sz="2600" b="1" dirty="0"/>
              <a:t>Servers</a:t>
            </a:r>
            <a:endParaRPr lang="en-IN" sz="2600" b="1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82EAABC-4AF0-C0CD-81E8-5EE6AFAF5E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rmAutofit/>
          </a:bodyPr>
          <a:lstStyle/>
          <a:p>
            <a:r>
              <a:rPr lang="en-US" sz="2600" b="1" dirty="0"/>
              <a:t>Storage</a:t>
            </a:r>
            <a:endParaRPr lang="en-IN" sz="2600" b="1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FCC7C4FD-F2CE-10C1-9A7A-0FA75DD3CA1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Databases</a:t>
            </a:r>
            <a:endParaRPr lang="en-IN" sz="2600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BD92782-9898-2E6A-5779-DBF7C2F564A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/>
          </a:bodyPr>
          <a:lstStyle/>
          <a:p>
            <a:r>
              <a:rPr lang="en-US" sz="2600" dirty="0"/>
              <a:t>Networking</a:t>
            </a:r>
            <a:endParaRPr lang="en-IN" sz="26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B79FB4F-7D69-D9D3-46BE-79B522F57AE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just"/>
            <a:r>
              <a:rPr lang="en-US" sz="2800" dirty="0"/>
              <a:t>Cloud computing is the delivery of computing services—like servers, storage, databases, networking, software, and more—over the Internet ("the cloud") instead of your local computer or personal data center.</a:t>
            </a:r>
            <a:endParaRPr lang="en-IN" sz="2800" dirty="0"/>
          </a:p>
        </p:txBody>
      </p:sp>
      <p:pic>
        <p:nvPicPr>
          <p:cNvPr id="10242" name="Picture 2" descr="Server Vector Hd Images, Vector Server Icon, Server Icons, Icons Icons, Com  Con PNG Image For Free Download">
            <a:extLst>
              <a:ext uri="{FF2B5EF4-FFF2-40B4-BE49-F238E27FC236}">
                <a16:creationId xmlns:a16="http://schemas.microsoft.com/office/drawing/2014/main" id="{49644B55-5742-0048-D701-6FE6791DAE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3512" y="4517020"/>
            <a:ext cx="1501450" cy="1501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46" name="Picture 6" descr="Cloud, data, document, file, server, storage icon - Download on Iconfinder">
            <a:extLst>
              <a:ext uri="{FF2B5EF4-FFF2-40B4-BE49-F238E27FC236}">
                <a16:creationId xmlns:a16="http://schemas.microsoft.com/office/drawing/2014/main" id="{F0D871C4-611E-9D9F-58A0-0385A5C61E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2441" y="4517020"/>
            <a:ext cx="1501450" cy="1501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48" name="Picture 8" descr="WordPress Clean Database - Keep It Clean And Improve Site Performance">
            <a:extLst>
              <a:ext uri="{FF2B5EF4-FFF2-40B4-BE49-F238E27FC236}">
                <a16:creationId xmlns:a16="http://schemas.microsoft.com/office/drawing/2014/main" id="{D48B13AF-61C9-4DDD-3C17-32C666B7E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109" t="5055" r="21695" b="7507"/>
          <a:stretch/>
        </p:blipFill>
        <p:spPr bwMode="auto">
          <a:xfrm>
            <a:off x="6851369" y="4517020"/>
            <a:ext cx="1501450" cy="150145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258" name="Picture 18" descr="Internet - Free networking icons">
            <a:extLst>
              <a:ext uri="{FF2B5EF4-FFF2-40B4-BE49-F238E27FC236}">
                <a16:creationId xmlns:a16="http://schemas.microsoft.com/office/drawing/2014/main" id="{D91CE1D3-C897-06CD-D0BD-FA220F0DDE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0297" y="4512279"/>
            <a:ext cx="1497486" cy="149748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3859965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A946688-768C-C11D-BFEF-0AA140A4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194" name="Picture 2" descr="Infographic: Amazon and Microsoft Stay Ahead in Global Cloud Market | Statista">
            <a:extLst>
              <a:ext uri="{FF2B5EF4-FFF2-40B4-BE49-F238E27FC236}">
                <a16:creationId xmlns:a16="http://schemas.microsoft.com/office/drawing/2014/main" id="{F0C941B7-E19D-8A0E-FF24-00F748F69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454" y="0"/>
            <a:ext cx="8089091" cy="68580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21351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Microsoft Azure Open AI | AI Apps and Services | Prodware Group">
            <a:extLst>
              <a:ext uri="{FF2B5EF4-FFF2-40B4-BE49-F238E27FC236}">
                <a16:creationId xmlns:a16="http://schemas.microsoft.com/office/drawing/2014/main" id="{9F0C8E91-A9A7-44BB-081A-4F0B4664D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sz="quarter" idx="14"/>
          </p:nvPr>
        </p:nvSpPr>
        <p:spPr>
          <a:xfrm>
            <a:off x="793145" y="2016711"/>
            <a:ext cx="7304526" cy="2196780"/>
          </a:xfrm>
          <a:solidFill>
            <a:schemeClr val="accent2">
              <a:alpha val="90000"/>
            </a:schemeClr>
          </a:solidFill>
        </p:spPr>
        <p:txBody>
          <a:bodyPr/>
          <a:lstStyle/>
          <a:p>
            <a:r>
              <a:rPr lang="en-US" dirty="0"/>
              <a:t>What is Azure ?</a:t>
            </a:r>
          </a:p>
        </p:txBody>
      </p:sp>
    </p:spTree>
    <p:extLst>
      <p:ext uri="{BB962C8B-B14F-4D97-AF65-F5344CB8AC3E}">
        <p14:creationId xmlns:p14="http://schemas.microsoft.com/office/powerpoint/2010/main" val="14159243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2A8C34-FF6A-3ABE-528D-E2A2CA517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Azure 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4E446A-D0A1-DB9A-E4B0-7B22528F134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Microsoft Cloud Platform</a:t>
            </a:r>
            <a:endParaRPr lang="en-IN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C5BB162F-D394-DAD4-56C1-A5BD903E2197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sz="2800" dirty="0"/>
              <a:t>Microsoft Azure is a cloud computing platform created by Microsoft. It provides a wide range of services that help individuals and businesses build, deploy, and manage applications through Microsoft's global network of data centers.</a:t>
            </a:r>
          </a:p>
          <a:p>
            <a:pPr marL="0" indent="0" algn="just">
              <a:buNone/>
            </a:pPr>
            <a:endParaRPr lang="en-US" sz="2800" dirty="0"/>
          </a:p>
          <a:p>
            <a:pPr marL="0" indent="0" algn="just">
              <a:buNone/>
            </a:pPr>
            <a:r>
              <a:rPr lang="en-US" sz="2800" i="1" dirty="0"/>
              <a:t>Think of Azure as:</a:t>
            </a:r>
          </a:p>
          <a:p>
            <a:pPr marL="0" indent="0" algn="just">
              <a:buNone/>
            </a:pPr>
            <a:r>
              <a:rPr lang="en-US" sz="2800" dirty="0"/>
              <a:t>A massive online toolbox where you can rent computing power, storage, databases, and more—without needing to own physical servers.</a:t>
            </a: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2282368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2B2E32-ED42-ADC5-802C-1CD2E83B19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000" b="1" dirty="0"/>
              <a:t>Compute</a:t>
            </a:r>
          </a:p>
          <a:p>
            <a:r>
              <a:rPr lang="en-US" sz="2000" dirty="0"/>
              <a:t>Run virtual machines, containers, and apps</a:t>
            </a:r>
            <a:endParaRPr lang="en-IN" sz="2000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998B73-214E-8F24-4B54-E7B1FE12C9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Storage</a:t>
            </a:r>
          </a:p>
          <a:p>
            <a:r>
              <a:rPr lang="en-US" sz="2000" dirty="0"/>
              <a:t>Save files, databases, and backups securely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0052F1A-40DC-5ECF-E69B-A64C8A0054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000" b="1" dirty="0"/>
              <a:t>Networking</a:t>
            </a:r>
          </a:p>
          <a:p>
            <a:r>
              <a:rPr lang="en-US" sz="2000" dirty="0"/>
              <a:t>Connect services and users across the globe</a:t>
            </a:r>
            <a:endParaRPr lang="en-IN" sz="2000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357EB4-48D3-C23B-5200-1C9550D234E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sz="2000" b="1" dirty="0"/>
              <a:t>AI &amp; Machine Learning</a:t>
            </a:r>
          </a:p>
          <a:p>
            <a:r>
              <a:rPr lang="en-US" sz="2000" dirty="0"/>
              <a:t>Build intelligent apps with built-in tools.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1488AED-BEB3-D2F9-DD00-B9FBBC0CE44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lang="en-US" sz="2000" b="1" dirty="0"/>
              <a:t>Security</a:t>
            </a:r>
          </a:p>
          <a:p>
            <a:r>
              <a:rPr lang="en-US" sz="2000" dirty="0"/>
              <a:t>Protect data with enterprise-grade security and compliance.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3C972A3-00C6-3050-0EFE-CC5B961706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79EF7A-DE68-7024-3E3E-2FA48A974D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953424C-BFF7-8F82-1332-DB3B3292B7D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9E7883B-F39B-9739-7216-44DCD5188E2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E6EABCF-02E5-55CA-123C-5776B36355C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5</a:t>
            </a:r>
            <a:endParaRPr lang="en-IN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7FCD4A-571C-026F-86FF-54ADF8F59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275487"/>
            <a:ext cx="2641193" cy="1025525"/>
          </a:xfrm>
        </p:spPr>
        <p:txBody>
          <a:bodyPr/>
          <a:lstStyle/>
          <a:p>
            <a:pPr algn="ctr"/>
            <a:r>
              <a:rPr lang="en-IN" dirty="0"/>
              <a:t>Key Features of Azure</a:t>
            </a:r>
          </a:p>
        </p:txBody>
      </p:sp>
    </p:spTree>
    <p:extLst>
      <p:ext uri="{BB962C8B-B14F-4D97-AF65-F5344CB8AC3E}">
        <p14:creationId xmlns:p14="http://schemas.microsoft.com/office/powerpoint/2010/main" val="6760091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92B2E32-ED42-ADC5-802C-1CD2E83B197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Compute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Run virtual machines, containers, and apps</a:t>
            </a:r>
            <a:endParaRPr lang="en-IN" sz="2000" dirty="0">
              <a:solidFill>
                <a:schemeClr val="accent5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F998B73-214E-8F24-4B54-E7B1FE12C9E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Storage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Save files, databases, and backups securely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0052F1A-40DC-5ECF-E69B-A64C8A00540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Networking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Connect services and users across the globe</a:t>
            </a:r>
            <a:endParaRPr lang="en-IN" sz="2000" dirty="0">
              <a:solidFill>
                <a:schemeClr val="accent5"/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357EB4-48D3-C23B-5200-1C9550D234E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AI &amp; Machine Learning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Build intelligent apps with built-in tools.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E1488AED-BEB3-D2F9-DD00-B9FBBC0CE44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Autofit/>
          </a:bodyPr>
          <a:lstStyle/>
          <a:p>
            <a:r>
              <a:rPr lang="en-US" sz="2000" b="1" dirty="0">
                <a:solidFill>
                  <a:schemeClr val="accent5"/>
                </a:solidFill>
              </a:rPr>
              <a:t>Security</a:t>
            </a:r>
          </a:p>
          <a:p>
            <a:r>
              <a:rPr lang="en-US" sz="2000" dirty="0">
                <a:solidFill>
                  <a:schemeClr val="accent5"/>
                </a:solidFill>
              </a:rPr>
              <a:t>Protect data with enterprise-grade security and compliance.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3C972A3-00C6-3050-0EFE-CC5B961706B8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E379EF7A-DE68-7024-3E3E-2FA48A974D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2</a:t>
            </a:r>
            <a:endParaRPr lang="en-IN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A953424C-BFF7-8F82-1332-DB3B3292B7D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3</a:t>
            </a:r>
            <a:endParaRPr lang="en-IN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9E7883B-F39B-9739-7216-44DCD5188E2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4</a:t>
            </a:r>
            <a:endParaRPr lang="en-IN" dirty="0"/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BE6EABCF-02E5-55CA-123C-5776B36355C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5</a:t>
            </a:r>
            <a:endParaRPr lang="en-IN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D7FCD4A-571C-026F-86FF-54ADF8F59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297" y="1443392"/>
            <a:ext cx="2641193" cy="1025525"/>
          </a:xfrm>
        </p:spPr>
        <p:txBody>
          <a:bodyPr/>
          <a:lstStyle/>
          <a:p>
            <a:pPr algn="ctr"/>
            <a:r>
              <a:rPr lang="en-IN" dirty="0"/>
              <a:t>Key Features of Azure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23464B-0A86-6F0A-2540-9F86EA9C2C25}"/>
              </a:ext>
            </a:extLst>
          </p:cNvPr>
          <p:cNvSpPr txBox="1"/>
          <p:nvPr/>
        </p:nvSpPr>
        <p:spPr>
          <a:xfrm>
            <a:off x="344891" y="2864936"/>
            <a:ext cx="4269208" cy="3539430"/>
          </a:xfrm>
          <a:prstGeom prst="rect">
            <a:avLst/>
          </a:prstGeom>
          <a:solidFill>
            <a:schemeClr val="accent3"/>
          </a:solidFill>
        </p:spPr>
        <p:txBody>
          <a:bodyPr wrap="square">
            <a:spAutoFit/>
          </a:bodyPr>
          <a:lstStyle/>
          <a:p>
            <a:r>
              <a:rPr lang="en-IN" sz="2800" b="1" dirty="0">
                <a:solidFill>
                  <a:schemeClr val="accent5"/>
                </a:solidFill>
              </a:rPr>
              <a:t>Real-World Example</a:t>
            </a:r>
            <a:r>
              <a:rPr lang="en-IN" sz="2800" dirty="0">
                <a:solidFill>
                  <a:schemeClr val="accent5"/>
                </a:solidFill>
              </a:rPr>
              <a:t>:</a:t>
            </a:r>
          </a:p>
          <a:p>
            <a:endParaRPr lang="en-IN" sz="2800" dirty="0">
              <a:solidFill>
                <a:schemeClr val="accent5"/>
              </a:solidFill>
            </a:endParaRPr>
          </a:p>
          <a:p>
            <a:r>
              <a:rPr lang="en-IN" sz="2800" dirty="0">
                <a:solidFill>
                  <a:schemeClr val="accent5"/>
                </a:solidFill>
              </a:rPr>
              <a:t>A retail company uses Azure to host its website, store customer data, and </a:t>
            </a:r>
            <a:r>
              <a:rPr lang="en-IN" sz="2800" dirty="0" err="1">
                <a:solidFill>
                  <a:schemeClr val="accent5"/>
                </a:solidFill>
              </a:rPr>
              <a:t>analyze</a:t>
            </a:r>
            <a:r>
              <a:rPr lang="en-IN" sz="2800" dirty="0">
                <a:solidFill>
                  <a:schemeClr val="accent5"/>
                </a:solidFill>
              </a:rPr>
              <a:t> shopping trends using AI—all without owning a single physical server.</a:t>
            </a:r>
          </a:p>
        </p:txBody>
      </p:sp>
    </p:spTree>
    <p:extLst>
      <p:ext uri="{BB962C8B-B14F-4D97-AF65-F5344CB8AC3E}">
        <p14:creationId xmlns:p14="http://schemas.microsoft.com/office/powerpoint/2010/main" val="3461408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Azure Services">
            <a:extLst>
              <a:ext uri="{FF2B5EF4-FFF2-40B4-BE49-F238E27FC236}">
                <a16:creationId xmlns:a16="http://schemas.microsoft.com/office/drawing/2014/main" id="{B4EEC54C-BE13-9A31-22AB-DD234625A8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0620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loud Service Providers: Azure, AWS, and GCP — A Comparative  Analysis-CLI/Terraform Usage | Part 1 | by Baybarshan Ekiz | FAUN —  Developer Community 🐾">
            <a:extLst>
              <a:ext uri="{FF2B5EF4-FFF2-40B4-BE49-F238E27FC236}">
                <a16:creationId xmlns:a16="http://schemas.microsoft.com/office/drawing/2014/main" id="{DE77F082-A85D-F7E3-A1B4-CB81F7F649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2925" y="0"/>
            <a:ext cx="602456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9161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3">
            <a:extLst>
              <a:ext uri="{FF2B5EF4-FFF2-40B4-BE49-F238E27FC236}">
                <a16:creationId xmlns:a16="http://schemas.microsoft.com/office/drawing/2014/main" id="{FC01D7CE-B8F8-D01D-63D0-1285176330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71529" y="307585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b="1" dirty="0"/>
              <a:t>Blob Storage</a:t>
            </a:r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D9669616-48AC-3B66-9965-0BA4D349E38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71529" y="4645828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b="1" dirty="0"/>
              <a:t>App Services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3971403C-2756-590C-D448-E2957C7BA99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71529" y="3860839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b="1" dirty="0"/>
              <a:t>SQL Databases</a:t>
            </a:r>
          </a:p>
        </p:txBody>
      </p:sp>
      <p:sp>
        <p:nvSpPr>
          <p:cNvPr id="17" name="Title 7">
            <a:extLst>
              <a:ext uri="{FF2B5EF4-FFF2-40B4-BE49-F238E27FC236}">
                <a16:creationId xmlns:a16="http://schemas.microsoft.com/office/drawing/2014/main" id="{706DB8BE-E7DE-AD98-5B26-F82D43405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210857"/>
            <a:ext cx="3588973" cy="1137652"/>
          </a:xfrm>
        </p:spPr>
        <p:txBody>
          <a:bodyPr/>
          <a:lstStyle/>
          <a:p>
            <a:r>
              <a:rPr lang="en-US" sz="4000" dirty="0"/>
              <a:t>Bootcamp </a:t>
            </a:r>
            <a:br>
              <a:rPr lang="en-US" sz="4000" dirty="0"/>
            </a:br>
            <a:r>
              <a:rPr lang="en-US" sz="4000" dirty="0"/>
              <a:t>Objective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049D3085-02FA-2968-993D-D3F6C64DB42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71529" y="2348736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b="1" dirty="0"/>
              <a:t>Virtual Machine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32682EF-54D5-FA0F-360D-E986CD51BF1E}"/>
              </a:ext>
            </a:extLst>
          </p:cNvPr>
          <p:cNvGrpSpPr/>
          <p:nvPr/>
        </p:nvGrpSpPr>
        <p:grpSpPr>
          <a:xfrm>
            <a:off x="5793347" y="63828"/>
            <a:ext cx="5927124" cy="6754557"/>
            <a:chOff x="5793347" y="63828"/>
            <a:chExt cx="5927124" cy="6754557"/>
          </a:xfrm>
        </p:grpSpPr>
        <p:pic>
          <p:nvPicPr>
            <p:cNvPr id="2" name="Picture 2" descr="Cloud Service Providers: Azure, AWS, and GCP — A Comparative  Analysis-CLI/Terraform Usage | Part 1 | by Baybarshan Ekiz | FAUN —  Developer Community 🐾">
              <a:extLst>
                <a:ext uri="{FF2B5EF4-FFF2-40B4-BE49-F238E27FC236}">
                  <a16:creationId xmlns:a16="http://schemas.microsoft.com/office/drawing/2014/main" id="{67816D19-3215-BE35-C726-F581B655E0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5793347" y="63828"/>
              <a:ext cx="5927124" cy="6754557"/>
            </a:xfrm>
            <a:prstGeom prst="rect">
              <a:avLst/>
            </a:prstGeom>
            <a:solidFill>
              <a:srgbClr val="FFFFFF"/>
            </a:solidFill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4E06C966-65B3-A817-E438-0A59D5E749A2}"/>
                </a:ext>
              </a:extLst>
            </p:cNvPr>
            <p:cNvSpPr/>
            <p:nvPr/>
          </p:nvSpPr>
          <p:spPr>
            <a:xfrm>
              <a:off x="7860145" y="997527"/>
              <a:ext cx="1634837" cy="452582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5FC94038-937E-F055-0FD6-88E3868FF057}"/>
                </a:ext>
              </a:extLst>
            </p:cNvPr>
            <p:cNvSpPr/>
            <p:nvPr/>
          </p:nvSpPr>
          <p:spPr>
            <a:xfrm>
              <a:off x="7860145" y="2443844"/>
              <a:ext cx="1634837" cy="452582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2E4719D8-6785-1F1B-FE6D-6A143A6DDA35}"/>
                </a:ext>
              </a:extLst>
            </p:cNvPr>
            <p:cNvSpPr/>
            <p:nvPr/>
          </p:nvSpPr>
          <p:spPr>
            <a:xfrm>
              <a:off x="7860145" y="3420590"/>
              <a:ext cx="1634837" cy="452582"/>
            </a:xfrm>
            <a:prstGeom prst="round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</p:grpSp>
    </p:spTree>
    <p:extLst>
      <p:ext uri="{BB962C8B-B14F-4D97-AF65-F5344CB8AC3E}">
        <p14:creationId xmlns:p14="http://schemas.microsoft.com/office/powerpoint/2010/main" val="37452530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7E5567C-9EDE-D487-C894-7D6306F5DB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425298"/>
            <a:ext cx="4166681" cy="1025525"/>
          </a:xfrm>
        </p:spPr>
        <p:txBody>
          <a:bodyPr/>
          <a:lstStyle/>
          <a:p>
            <a:r>
              <a:rPr lang="en-US" dirty="0"/>
              <a:t>Bootcamp </a:t>
            </a:r>
            <a:br>
              <a:rPr lang="en-US" dirty="0"/>
            </a:br>
            <a:r>
              <a:rPr lang="en-US" dirty="0"/>
              <a:t>Use case</a:t>
            </a:r>
            <a:endParaRPr lang="en-IN" dirty="0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45F4EF3-9526-3889-ED7B-1D4EB12BD0D1}"/>
              </a:ext>
            </a:extLst>
          </p:cNvPr>
          <p:cNvGrpSpPr/>
          <p:nvPr/>
        </p:nvGrpSpPr>
        <p:grpSpPr>
          <a:xfrm>
            <a:off x="1200055" y="1260526"/>
            <a:ext cx="8959945" cy="5418667"/>
            <a:chOff x="1200055" y="1260526"/>
            <a:chExt cx="8959945" cy="5418667"/>
          </a:xfrm>
        </p:grpSpPr>
        <p:graphicFrame>
          <p:nvGraphicFramePr>
            <p:cNvPr id="9" name="Diagram 8">
              <a:extLst>
                <a:ext uri="{FF2B5EF4-FFF2-40B4-BE49-F238E27FC236}">
                  <a16:creationId xmlns:a16="http://schemas.microsoft.com/office/drawing/2014/main" id="{9524CF86-6D74-6D14-1277-866FF2D853E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960611288"/>
                </p:ext>
              </p:extLst>
            </p:nvPr>
          </p:nvGraphicFramePr>
          <p:xfrm>
            <a:off x="2032000" y="1260526"/>
            <a:ext cx="8128000" cy="5418667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A7C4243-9FCD-8B03-B57A-7E61B1201F73}"/>
                </a:ext>
              </a:extLst>
            </p:cNvPr>
            <p:cNvSpPr txBox="1"/>
            <p:nvPr/>
          </p:nvSpPr>
          <p:spPr>
            <a:xfrm>
              <a:off x="3592783" y="5400000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1</a:t>
              </a:r>
              <a:endParaRPr lang="en-IN" sz="3200" b="1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A63D7E4-49E5-7B42-5407-3C95C7A9CA41}"/>
                </a:ext>
              </a:extLst>
            </p:cNvPr>
            <p:cNvSpPr txBox="1"/>
            <p:nvPr/>
          </p:nvSpPr>
          <p:spPr>
            <a:xfrm>
              <a:off x="6119439" y="5400000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2</a:t>
              </a:r>
              <a:endParaRPr lang="en-IN" sz="3200" b="1" dirty="0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49C7C61-644C-A731-12EC-338086BE684E}"/>
                </a:ext>
              </a:extLst>
            </p:cNvPr>
            <p:cNvSpPr txBox="1"/>
            <p:nvPr/>
          </p:nvSpPr>
          <p:spPr>
            <a:xfrm>
              <a:off x="8646095" y="5400000"/>
              <a:ext cx="39305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3</a:t>
              </a:r>
              <a:endParaRPr lang="en-IN" sz="3200" b="1" dirty="0"/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8A178051-796C-D331-175C-55FF7D607D7F}"/>
                </a:ext>
              </a:extLst>
            </p:cNvPr>
            <p:cNvCxnSpPr>
              <a:stCxn id="10" idx="3"/>
            </p:cNvCxnSpPr>
            <p:nvPr/>
          </p:nvCxnSpPr>
          <p:spPr>
            <a:xfrm flipV="1">
              <a:off x="3985839" y="5692385"/>
              <a:ext cx="2009519" cy="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B95617AD-A3D8-D5C0-AE80-66EA7D0A9656}"/>
                </a:ext>
              </a:extLst>
            </p:cNvPr>
            <p:cNvCxnSpPr/>
            <p:nvPr/>
          </p:nvCxnSpPr>
          <p:spPr>
            <a:xfrm flipV="1">
              <a:off x="6574535" y="5691600"/>
              <a:ext cx="2009519" cy="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0DCACB-FFE2-2DC9-ADF3-B8E4C58A7D37}"/>
                </a:ext>
              </a:extLst>
            </p:cNvPr>
            <p:cNvSpPr txBox="1"/>
            <p:nvPr/>
          </p:nvSpPr>
          <p:spPr>
            <a:xfrm>
              <a:off x="1200055" y="5400000"/>
              <a:ext cx="125585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200" b="1" dirty="0"/>
                <a:t>Steps :</a:t>
              </a:r>
              <a:endParaRPr lang="en-IN" sz="3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4260760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94" b="4541"/>
          <a:stretch>
            <a:fillRect/>
          </a:stretch>
        </p:blipFill>
        <p:spPr>
          <a:xfrm>
            <a:off x="1" y="10"/>
            <a:ext cx="4910666" cy="6857990"/>
          </a:xfrm>
          <a:noFill/>
        </p:spPr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295131" y="879710"/>
            <a:ext cx="5807729" cy="755650"/>
          </a:xfrm>
        </p:spPr>
        <p:txBody>
          <a:bodyPr anchor="ctr">
            <a:normAutofit/>
          </a:bodyPr>
          <a:lstStyle/>
          <a:p>
            <a:r>
              <a:rPr lang="en-US" sz="2400" b="1" dirty="0">
                <a:solidFill>
                  <a:schemeClr val="accent5"/>
                </a:solidFill>
              </a:rPr>
              <a:t>Cloud Computing Fundamentals </a:t>
            </a:r>
          </a:p>
          <a:p>
            <a:pPr>
              <a:spcBef>
                <a:spcPts val="0"/>
              </a:spcBef>
            </a:pPr>
            <a:r>
              <a:rPr lang="en-US" sz="1300" i="0" dirty="0">
                <a:solidFill>
                  <a:schemeClr val="accent5"/>
                </a:solidFill>
                <a:effectLst/>
                <a:latin typeface="Segoe Sans"/>
              </a:rPr>
              <a:t>Understand the core concepts of cloud computing</a:t>
            </a:r>
            <a:r>
              <a:rPr lang="en-US" sz="1300" b="1" i="0" dirty="0">
                <a:solidFill>
                  <a:schemeClr val="accent5"/>
                </a:solidFill>
                <a:effectLst/>
                <a:latin typeface="Segoe Sans"/>
              </a:rPr>
              <a:t>.</a:t>
            </a:r>
            <a:endParaRPr lang="en-US" sz="1300" b="1" dirty="0">
              <a:solidFill>
                <a:schemeClr val="accent5"/>
              </a:solidFill>
            </a:endParaRP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95131" y="1956155"/>
            <a:ext cx="5730092" cy="755650"/>
          </a:xfrm>
        </p:spPr>
        <p:txBody>
          <a:bodyPr anchor="ctr"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sz="2800" b="1" dirty="0">
                <a:solidFill>
                  <a:schemeClr val="accent5"/>
                </a:solidFill>
              </a:rPr>
              <a:t>Getting Started with Azure</a:t>
            </a:r>
          </a:p>
          <a:p>
            <a:pPr>
              <a:lnSpc>
                <a:spcPct val="110000"/>
              </a:lnSpc>
            </a:pPr>
            <a:r>
              <a:rPr lang="en-US" sz="1500" dirty="0">
                <a:solidFill>
                  <a:schemeClr val="accent5"/>
                </a:solidFill>
                <a:latin typeface="Segoe Sans"/>
              </a:rPr>
              <a:t>Create your Azure account, explore Subscriptions and Resource Groups.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95131" y="3032600"/>
            <a:ext cx="5730092" cy="755650"/>
          </a:xfrm>
        </p:spPr>
        <p:txBody>
          <a:bodyPr anchor="ctr">
            <a:noAutofit/>
          </a:bodyPr>
          <a:lstStyle/>
          <a:p>
            <a:r>
              <a:rPr lang="en-IN" sz="2400" b="1" dirty="0">
                <a:solidFill>
                  <a:schemeClr val="accent5"/>
                </a:solidFill>
              </a:rPr>
              <a:t>Virtual Machines in Azure</a:t>
            </a:r>
          </a:p>
          <a:p>
            <a:r>
              <a:rPr lang="en-US" sz="1300" dirty="0">
                <a:solidFill>
                  <a:schemeClr val="accent5"/>
                </a:solidFill>
                <a:latin typeface="Segoe Sans"/>
              </a:rPr>
              <a:t>Learn to deploy, access, and manage VMs. Host web pages and applications.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95131" y="4109045"/>
            <a:ext cx="5643827" cy="755650"/>
          </a:xfrm>
        </p:spPr>
        <p:txBody>
          <a:bodyPr anchor="ctr">
            <a:normAutofit/>
          </a:bodyPr>
          <a:lstStyle/>
          <a:p>
            <a:r>
              <a:rPr lang="en-US" sz="2400" b="1" dirty="0">
                <a:solidFill>
                  <a:schemeClr val="accent5"/>
                </a:solidFill>
              </a:rPr>
              <a:t>Azure Services in Action</a:t>
            </a:r>
          </a:p>
          <a:p>
            <a:r>
              <a:rPr lang="en-US" sz="1300" dirty="0">
                <a:solidFill>
                  <a:schemeClr val="accent5"/>
                </a:solidFill>
                <a:latin typeface="Segoe Sans"/>
              </a:rPr>
              <a:t>Work with MySQL databases, BLOB storage, and Azure App Services.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5131" y="5185490"/>
            <a:ext cx="5643827" cy="755650"/>
          </a:xfrm>
        </p:spPr>
        <p:txBody>
          <a:bodyPr anchor="ctr">
            <a:normAutofit fontScale="92500" lnSpcReduction="10000"/>
          </a:bodyPr>
          <a:lstStyle/>
          <a:p>
            <a:r>
              <a:rPr lang="en-US" sz="2600" b="1" dirty="0">
                <a:solidFill>
                  <a:schemeClr val="accent5"/>
                </a:solidFill>
              </a:rPr>
              <a:t>Hands-On Lab &amp; Q&amp;A</a:t>
            </a:r>
          </a:p>
          <a:p>
            <a:r>
              <a:rPr lang="en-US" sz="1400" dirty="0">
                <a:solidFill>
                  <a:schemeClr val="accent5"/>
                </a:solidFill>
                <a:latin typeface="Segoe Sans"/>
              </a:rPr>
              <a:t>Apply your knowledge in guided practice sessions and get your questions answered.</a:t>
            </a:r>
          </a:p>
        </p:txBody>
      </p:sp>
      <p:sp>
        <p:nvSpPr>
          <p:cNvPr id="42" name="Text Placeholder 7">
            <a:extLst>
              <a:ext uri="{FF2B5EF4-FFF2-40B4-BE49-F238E27FC236}">
                <a16:creationId xmlns:a16="http://schemas.microsoft.com/office/drawing/2014/main" id="{2B79EBE8-E9EC-7BDE-36E3-6AE105FE6CB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84074" y="879710"/>
            <a:ext cx="741082" cy="755650"/>
          </a:xfrm>
        </p:spPr>
        <p:txBody>
          <a:bodyPr/>
          <a:lstStyle/>
          <a:p>
            <a:r>
              <a:rPr lang="en-US" dirty="0"/>
              <a:t>1</a:t>
            </a:r>
          </a:p>
        </p:txBody>
      </p:sp>
      <p:sp>
        <p:nvSpPr>
          <p:cNvPr id="44" name="Text Placeholder 8">
            <a:extLst>
              <a:ext uri="{FF2B5EF4-FFF2-40B4-BE49-F238E27FC236}">
                <a16:creationId xmlns:a16="http://schemas.microsoft.com/office/drawing/2014/main" id="{BDA2D3B4-0474-F3F1-B6BE-DDA6222351D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084074" y="1956155"/>
            <a:ext cx="741082" cy="755650"/>
          </a:xfrm>
        </p:spPr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46" name="Text Placeholder 9">
            <a:extLst>
              <a:ext uri="{FF2B5EF4-FFF2-40B4-BE49-F238E27FC236}">
                <a16:creationId xmlns:a16="http://schemas.microsoft.com/office/drawing/2014/main" id="{E920EF40-B30A-224B-1544-26D0E72233C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084074" y="3032600"/>
            <a:ext cx="741082" cy="755650"/>
          </a:xfrm>
        </p:spPr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8B4E56C6-89D8-C459-AB37-C4F8504533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084074" y="4109045"/>
            <a:ext cx="741082" cy="755650"/>
          </a:xfrm>
        </p:spPr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50" name="Text Placeholder 11">
            <a:extLst>
              <a:ext uri="{FF2B5EF4-FFF2-40B4-BE49-F238E27FC236}">
                <a16:creationId xmlns:a16="http://schemas.microsoft.com/office/drawing/2014/main" id="{7E9C8A60-FE49-EF8D-13BC-183754D5985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084074" y="5185490"/>
            <a:ext cx="741082" cy="755650"/>
          </a:xfrm>
        </p:spPr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2917" y="10"/>
            <a:ext cx="2275389" cy="719302"/>
          </a:xfrm>
        </p:spPr>
        <p:txBody>
          <a:bodyPr anchor="b">
            <a:normAutofit fontScale="90000"/>
          </a:bodyPr>
          <a:lstStyle/>
          <a:p>
            <a:r>
              <a:rPr lang="en-US" dirty="0">
                <a:solidFill>
                  <a:schemeClr val="accent5"/>
                </a:solidFill>
              </a:rPr>
              <a:t>Agenda </a:t>
            </a:r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Getting Started with Azure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530361" y="4554447"/>
            <a:ext cx="2489200" cy="2303553"/>
          </a:xfrm>
        </p:spPr>
        <p:txBody>
          <a:bodyPr/>
          <a:lstStyle/>
          <a:p>
            <a:r>
              <a:rPr lang="en-US" sz="17300" dirty="0"/>
              <a:t>2</a:t>
            </a:r>
            <a:endParaRPr lang="en-IN" sz="17300" dirty="0"/>
          </a:p>
        </p:txBody>
      </p:sp>
    </p:spTree>
    <p:extLst>
      <p:ext uri="{BB962C8B-B14F-4D97-AF65-F5344CB8AC3E}">
        <p14:creationId xmlns:p14="http://schemas.microsoft.com/office/powerpoint/2010/main" val="19236350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BA18396-BAE0-A066-FC45-0CCE478F3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1804"/>
            <a:ext cx="5335456" cy="1395208"/>
          </a:xfrm>
        </p:spPr>
        <p:txBody>
          <a:bodyPr>
            <a:normAutofit fontScale="90000"/>
          </a:bodyPr>
          <a:lstStyle/>
          <a:p>
            <a:br>
              <a:rPr lang="en-IN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</a:br>
            <a:r>
              <a:rPr lang="en-US" sz="1800" b="0" i="0" u="none" strike="noStrike" baseline="0" dirty="0">
                <a:solidFill>
                  <a:srgbClr val="000000"/>
                </a:solidFill>
                <a:latin typeface="Aptos" panose="020B0004020202020204" pitchFamily="34" charset="0"/>
              </a:rPr>
              <a:t> </a:t>
            </a:r>
            <a:r>
              <a:rPr lang="en-US" sz="6600" dirty="0"/>
              <a:t>Azure for Students – Free Account Credit </a:t>
            </a:r>
            <a:endParaRPr lang="en-IN" sz="66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FBEFD7-5B10-09B9-2D19-EDDEA63D9BAE}"/>
              </a:ext>
            </a:extLst>
          </p:cNvPr>
          <p:cNvSpPr txBox="1"/>
          <p:nvPr/>
        </p:nvSpPr>
        <p:spPr>
          <a:xfrm>
            <a:off x="6938051" y="3906242"/>
            <a:ext cx="416493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https://github.com/mcasit/mcasit.github.io/blob/main/AZURE/1.AZURE_FOR_STUDENTS_FREE_ACCOUNT_CREDIT.pdf</a:t>
            </a:r>
            <a:endParaRPr lang="en-IN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  <a:p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33EB4C-FF20-7B81-C5FC-D29E6EC230CE}"/>
              </a:ext>
            </a:extLst>
          </p:cNvPr>
          <p:cNvSpPr txBox="1"/>
          <p:nvPr/>
        </p:nvSpPr>
        <p:spPr>
          <a:xfrm>
            <a:off x="6541334" y="1278132"/>
            <a:ext cx="4919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</a:rPr>
              <a:t>Please follow the steps outlined in the document available at the link below. Download the file to proceed</a:t>
            </a:r>
            <a:endParaRPr lang="en-IN" sz="2400" b="1" dirty="0">
              <a:solidFill>
                <a:schemeClr val="accent5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6D3677-BE51-6060-CCC2-441C534FEBB4}"/>
              </a:ext>
            </a:extLst>
          </p:cNvPr>
          <p:cNvSpPr txBox="1"/>
          <p:nvPr/>
        </p:nvSpPr>
        <p:spPr>
          <a:xfrm>
            <a:off x="8140793" y="2868490"/>
            <a:ext cx="17594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Download Now</a:t>
            </a:r>
            <a:endParaRPr lang="en-IN" sz="2000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8B2DCC-01CD-DF69-166D-59339CEB0E28}"/>
              </a:ext>
            </a:extLst>
          </p:cNvPr>
          <p:cNvSpPr txBox="1"/>
          <p:nvPr/>
        </p:nvSpPr>
        <p:spPr>
          <a:xfrm>
            <a:off x="8808681" y="3438451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or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268907597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>
            <a:extLst>
              <a:ext uri="{FF2B5EF4-FFF2-40B4-BE49-F238E27FC236}">
                <a16:creationId xmlns:a16="http://schemas.microsoft.com/office/drawing/2014/main" id="{5CE3935B-2E02-AA1E-90E2-8E66CEC86C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8114443"/>
              </p:ext>
            </p:extLst>
          </p:nvPr>
        </p:nvGraphicFramePr>
        <p:xfrm>
          <a:off x="2729358" y="236373"/>
          <a:ext cx="9119742" cy="640255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1" name="Title 6">
            <a:extLst>
              <a:ext uri="{FF2B5EF4-FFF2-40B4-BE49-F238E27FC236}">
                <a16:creationId xmlns:a16="http://schemas.microsoft.com/office/drawing/2014/main" id="{D623F4E6-8056-5AAE-B3C1-36E70FE0E830}"/>
              </a:ext>
            </a:extLst>
          </p:cNvPr>
          <p:cNvSpPr txBox="1">
            <a:spLocks/>
          </p:cNvSpPr>
          <p:nvPr/>
        </p:nvSpPr>
        <p:spPr>
          <a:xfrm>
            <a:off x="123826" y="2164657"/>
            <a:ext cx="3619499" cy="776083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algn="ctr"/>
            <a:r>
              <a:rPr lang="en-US" sz="3600" dirty="0"/>
              <a:t>Azure</a:t>
            </a:r>
            <a:r>
              <a:rPr lang="en-US" sz="1400" i="0" dirty="0">
                <a:solidFill>
                  <a:srgbClr val="424242"/>
                </a:solidFill>
                <a:effectLst/>
                <a:latin typeface="Segoe Sans"/>
              </a:rPr>
              <a:t> </a:t>
            </a:r>
            <a:r>
              <a:rPr lang="en-US" sz="3600" dirty="0"/>
              <a:t>Fundamentals: Structuring Your Cloud Environment </a:t>
            </a:r>
            <a:endParaRPr lang="en-IN" sz="3600" dirty="0"/>
          </a:p>
        </p:txBody>
      </p:sp>
    </p:spTree>
    <p:extLst>
      <p:ext uri="{BB962C8B-B14F-4D97-AF65-F5344CB8AC3E}">
        <p14:creationId xmlns:p14="http://schemas.microsoft.com/office/powerpoint/2010/main" val="36350770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Diagram 34">
            <a:extLst>
              <a:ext uri="{FF2B5EF4-FFF2-40B4-BE49-F238E27FC236}">
                <a16:creationId xmlns:a16="http://schemas.microsoft.com/office/drawing/2014/main" id="{5CE3935B-2E02-AA1E-90E2-8E66CEC86CC6}"/>
              </a:ext>
            </a:extLst>
          </p:cNvPr>
          <p:cNvGraphicFramePr/>
          <p:nvPr/>
        </p:nvGraphicFramePr>
        <p:xfrm>
          <a:off x="3349054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08B93134-0D13-8344-8BD5-E328DC900413}"/>
              </a:ext>
            </a:extLst>
          </p:cNvPr>
          <p:cNvSpPr txBox="1"/>
          <p:nvPr/>
        </p:nvSpPr>
        <p:spPr>
          <a:xfrm>
            <a:off x="129308" y="785091"/>
            <a:ext cx="3592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Users -&gt; Staff, Faculty, Students</a:t>
            </a:r>
            <a:endParaRPr lang="en-IN" b="1" dirty="0">
              <a:solidFill>
                <a:schemeClr val="accent5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721160-7ACE-ACB9-5C19-F1C97D7325BE}"/>
              </a:ext>
            </a:extLst>
          </p:cNvPr>
          <p:cNvSpPr txBox="1"/>
          <p:nvPr/>
        </p:nvSpPr>
        <p:spPr>
          <a:xfrm>
            <a:off x="129308" y="173187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5"/>
                </a:solidFill>
              </a:rPr>
              <a:t>Colleges Subscription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4B211F-2302-B080-15CC-E6FE71BB3B1F}"/>
              </a:ext>
            </a:extLst>
          </p:cNvPr>
          <p:cNvSpPr txBox="1"/>
          <p:nvPr/>
        </p:nvSpPr>
        <p:spPr>
          <a:xfrm>
            <a:off x="129308" y="267422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5"/>
                </a:solidFill>
              </a:rPr>
              <a:t>Location to store data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514FEF-EF82-85A5-1425-E7398F3111E9}"/>
              </a:ext>
            </a:extLst>
          </p:cNvPr>
          <p:cNvSpPr txBox="1"/>
          <p:nvPr/>
        </p:nvSpPr>
        <p:spPr>
          <a:xfrm>
            <a:off x="129308" y="3571639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5"/>
                </a:solidFill>
              </a:rPr>
              <a:t>Departments -&gt; MCA, MBA, CS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6CA508-1C99-0DE8-C9EF-7EFA0C96FE58}"/>
              </a:ext>
            </a:extLst>
          </p:cNvPr>
          <p:cNvSpPr txBox="1"/>
          <p:nvPr/>
        </p:nvSpPr>
        <p:spPr>
          <a:xfrm>
            <a:off x="129308" y="455845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1" dirty="0">
                <a:solidFill>
                  <a:schemeClr val="accent5"/>
                </a:solidFill>
              </a:rPr>
              <a:t>Classrooms, Labs, Seminar halls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7B4270-B3C0-7804-3AB6-86D7160229FA}"/>
              </a:ext>
            </a:extLst>
          </p:cNvPr>
          <p:cNvSpPr txBox="1"/>
          <p:nvPr/>
        </p:nvSpPr>
        <p:spPr>
          <a:xfrm>
            <a:off x="129308" y="5447514"/>
            <a:ext cx="18657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Batch-2024-2026</a:t>
            </a:r>
            <a:endParaRPr lang="en-IN" b="1" dirty="0">
              <a:solidFill>
                <a:schemeClr val="accent5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3095F8-0F99-C741-9737-7D714414ED2E}"/>
              </a:ext>
            </a:extLst>
          </p:cNvPr>
          <p:cNvSpPr txBox="1"/>
          <p:nvPr/>
        </p:nvSpPr>
        <p:spPr>
          <a:xfrm>
            <a:off x="1995055" y="5447514"/>
            <a:ext cx="18657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5"/>
                </a:solidFill>
              </a:rPr>
              <a:t>HOD</a:t>
            </a:r>
            <a:endParaRPr lang="en-IN" b="1" dirty="0">
              <a:solidFill>
                <a:schemeClr val="accent5"/>
              </a:solidFill>
            </a:endParaRP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A281E00-6177-D819-42B5-425A4A79BD15}"/>
              </a:ext>
            </a:extLst>
          </p:cNvPr>
          <p:cNvCxnSpPr/>
          <p:nvPr/>
        </p:nvCxnSpPr>
        <p:spPr>
          <a:xfrm>
            <a:off x="1727202" y="1089648"/>
            <a:ext cx="1825054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24A486A-22E9-69A0-47EF-9BD6BAB9135A}"/>
              </a:ext>
            </a:extLst>
          </p:cNvPr>
          <p:cNvCxnSpPr>
            <a:cxnSpLocks/>
          </p:cNvCxnSpPr>
          <p:nvPr/>
        </p:nvCxnSpPr>
        <p:spPr>
          <a:xfrm>
            <a:off x="1727202" y="2077877"/>
            <a:ext cx="3025780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31ACCF7-F236-0111-2D3B-9C10BBB9113D}"/>
              </a:ext>
            </a:extLst>
          </p:cNvPr>
          <p:cNvCxnSpPr>
            <a:cxnSpLocks/>
          </p:cNvCxnSpPr>
          <p:nvPr/>
        </p:nvCxnSpPr>
        <p:spPr>
          <a:xfrm>
            <a:off x="1739900" y="2998627"/>
            <a:ext cx="3350785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457D1ED-C04F-D2C8-D2FC-4F4B841AC5C5}"/>
              </a:ext>
            </a:extLst>
          </p:cNvPr>
          <p:cNvCxnSpPr>
            <a:cxnSpLocks/>
          </p:cNvCxnSpPr>
          <p:nvPr/>
        </p:nvCxnSpPr>
        <p:spPr>
          <a:xfrm flipV="1">
            <a:off x="1739900" y="3940971"/>
            <a:ext cx="3380664" cy="16461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9D851FB6-FE24-80D6-5067-7FCA62A7F3DA}"/>
              </a:ext>
            </a:extLst>
          </p:cNvPr>
          <p:cNvCxnSpPr>
            <a:cxnSpLocks/>
          </p:cNvCxnSpPr>
          <p:nvPr/>
        </p:nvCxnSpPr>
        <p:spPr>
          <a:xfrm flipV="1">
            <a:off x="1739900" y="4911322"/>
            <a:ext cx="3380664" cy="16461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3739342-9BA5-7FE5-26D1-B9A1E5E407F9}"/>
              </a:ext>
            </a:extLst>
          </p:cNvPr>
          <p:cNvCxnSpPr>
            <a:cxnSpLocks/>
          </p:cNvCxnSpPr>
          <p:nvPr/>
        </p:nvCxnSpPr>
        <p:spPr>
          <a:xfrm flipV="1">
            <a:off x="1646024" y="5792704"/>
            <a:ext cx="3380664" cy="16461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270553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81910"/>
            <a:ext cx="7882467" cy="1694180"/>
          </a:xfrm>
        </p:spPr>
        <p:txBody>
          <a:bodyPr/>
          <a:lstStyle/>
          <a:p>
            <a:r>
              <a:rPr lang="en-IN" sz="6600" b="1" dirty="0"/>
              <a:t>Virtual Machines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25611" y="4565469"/>
            <a:ext cx="2489200" cy="2303553"/>
          </a:xfrm>
        </p:spPr>
        <p:txBody>
          <a:bodyPr anchor="t"/>
          <a:lstStyle/>
          <a:p>
            <a:r>
              <a:rPr lang="en-US" sz="12000" b="1" dirty="0"/>
              <a:t>3</a:t>
            </a:r>
            <a:endParaRPr lang="en-IN" sz="17300" b="1" dirty="0"/>
          </a:p>
        </p:txBody>
      </p:sp>
    </p:spTree>
    <p:extLst>
      <p:ext uri="{BB962C8B-B14F-4D97-AF65-F5344CB8AC3E}">
        <p14:creationId xmlns:p14="http://schemas.microsoft.com/office/powerpoint/2010/main" val="110004966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81910"/>
            <a:ext cx="7882467" cy="1694180"/>
          </a:xfrm>
        </p:spPr>
        <p:txBody>
          <a:bodyPr/>
          <a:lstStyle/>
          <a:p>
            <a:r>
              <a:rPr lang="en-US" dirty="0"/>
              <a:t>D</a:t>
            </a:r>
            <a:r>
              <a:rPr lang="en-IN" dirty="0" err="1"/>
              <a:t>atabases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25611" y="4565469"/>
            <a:ext cx="2489200" cy="2303553"/>
          </a:xfrm>
        </p:spPr>
        <p:txBody>
          <a:bodyPr anchor="t"/>
          <a:lstStyle/>
          <a:p>
            <a:r>
              <a:rPr lang="en-US" sz="12000" b="1" dirty="0"/>
              <a:t>4</a:t>
            </a:r>
            <a:endParaRPr lang="en-IN" sz="17300" b="1" dirty="0"/>
          </a:p>
        </p:txBody>
      </p:sp>
    </p:spTree>
    <p:extLst>
      <p:ext uri="{BB962C8B-B14F-4D97-AF65-F5344CB8AC3E}">
        <p14:creationId xmlns:p14="http://schemas.microsoft.com/office/powerpoint/2010/main" val="6065993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DBDDFA-C675-BC7A-C2BB-819BD6FA24A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974190" y="3554084"/>
            <a:ext cx="3448800" cy="495020"/>
          </a:xfrm>
        </p:spPr>
        <p:txBody>
          <a:bodyPr>
            <a:normAutofit/>
          </a:bodyPr>
          <a:lstStyle/>
          <a:p>
            <a:r>
              <a:rPr lang="en-US" sz="2400" dirty="0"/>
              <a:t>2. Non-Relational</a:t>
            </a:r>
            <a:endParaRPr lang="en-IN" sz="240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BD93E03-903C-245B-C22B-BE0A295AC03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80000"/>
              </a:lnSpc>
            </a:pPr>
            <a:r>
              <a:rPr lang="en-US" sz="2400" dirty="0"/>
              <a:t>3. Data </a:t>
            </a:r>
            <a:r>
              <a:rPr lang="en-IN" sz="2400" dirty="0"/>
              <a:t>Warehouse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A2010B-B0D4-CB95-BDAF-E1BCA6F2C2E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973887" y="4070639"/>
            <a:ext cx="3448800" cy="2253961"/>
          </a:xfrm>
        </p:spPr>
        <p:txBody>
          <a:bodyPr/>
          <a:lstStyle/>
          <a:p>
            <a:pPr>
              <a:lnSpc>
                <a:spcPct val="107000"/>
              </a:lnSpc>
            </a:pPr>
            <a:r>
              <a:rPr lang="en-IN" sz="1600" b="1" dirty="0">
                <a:latin typeface="+mj-lt"/>
              </a:rPr>
              <a:t>Azure Cosmos DB</a:t>
            </a:r>
          </a:p>
          <a:p>
            <a:pPr>
              <a:lnSpc>
                <a:spcPct val="107000"/>
              </a:lnSpc>
            </a:pPr>
            <a:r>
              <a:rPr lang="en-IN" sz="1600" b="1" dirty="0">
                <a:latin typeface="+mj-lt"/>
              </a:rPr>
              <a:t>MongoDB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1600" b="1" dirty="0">
                <a:latin typeface="+mj-lt"/>
              </a:rPr>
              <a:t>Azure Table Storage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364BB1A-0DA8-B4B0-7CFB-799E629B94B9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sz="1600" b="1" dirty="0">
                <a:latin typeface="+mj-lt"/>
              </a:rPr>
              <a:t>Azure Synapse Analytics</a:t>
            </a:r>
            <a:endParaRPr lang="en-IN" sz="1600" b="1" dirty="0">
              <a:latin typeface="+mj-lt"/>
            </a:endParaRPr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FE9DB6D1-8388-ADAF-4BDA-B539573D7DEB}"/>
              </a:ext>
            </a:extLst>
          </p:cNvPr>
          <p:cNvSpPr txBox="1">
            <a:spLocks/>
          </p:cNvSpPr>
          <p:nvPr/>
        </p:nvSpPr>
        <p:spPr>
          <a:xfrm>
            <a:off x="647700" y="289560"/>
            <a:ext cx="10896600" cy="893218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1" i="0" kern="1200" spc="-15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IN" sz="4400" dirty="0">
                <a:solidFill>
                  <a:schemeClr val="accent5"/>
                </a:solidFill>
              </a:rPr>
              <a:t>Azure Databases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6BFEDC-B5B8-1765-30D0-271B74895FA7}"/>
              </a:ext>
            </a:extLst>
          </p:cNvPr>
          <p:cNvSpPr txBox="1"/>
          <p:nvPr/>
        </p:nvSpPr>
        <p:spPr>
          <a:xfrm>
            <a:off x="647700" y="1127846"/>
            <a:ext cx="1105662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just">
              <a:buNone/>
            </a:pPr>
            <a:r>
              <a:rPr lang="en-IN" sz="2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Azure offers a wide range of database services tailored for different needs—whether you're building web apps, enterprise systems, or analytics platforms. Here's a quick overview of the main types of Azure Databases.</a:t>
            </a:r>
          </a:p>
          <a:p>
            <a:pPr marL="0" indent="0" algn="just">
              <a:buNone/>
            </a:pPr>
            <a:endParaRPr lang="en-IN" sz="2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C9C3C58-5812-5538-7FF5-811201B1BAB0}"/>
              </a:ext>
            </a:extLst>
          </p:cNvPr>
          <p:cNvGrpSpPr/>
          <p:nvPr/>
        </p:nvGrpSpPr>
        <p:grpSpPr>
          <a:xfrm>
            <a:off x="882536" y="3653035"/>
            <a:ext cx="3448800" cy="2636710"/>
            <a:chOff x="882536" y="3653035"/>
            <a:chExt cx="3448800" cy="2636710"/>
          </a:xfrm>
          <a:solidFill>
            <a:srgbClr val="954F72"/>
          </a:solidFill>
        </p:grpSpPr>
        <p:sp>
          <p:nvSpPr>
            <p:cNvPr id="16" name="Text Placeholder 4">
              <a:extLst>
                <a:ext uri="{FF2B5EF4-FFF2-40B4-BE49-F238E27FC236}">
                  <a16:creationId xmlns:a16="http://schemas.microsoft.com/office/drawing/2014/main" id="{81092CE0-F8DF-63F3-6B87-62C559A47F29}"/>
                </a:ext>
              </a:extLst>
            </p:cNvPr>
            <p:cNvSpPr txBox="1">
              <a:spLocks/>
            </p:cNvSpPr>
            <p:nvPr/>
          </p:nvSpPr>
          <p:spPr>
            <a:xfrm>
              <a:off x="882536" y="3653035"/>
              <a:ext cx="3448800" cy="382749"/>
            </a:xfrm>
            <a:prstGeom prst="rect">
              <a:avLst/>
            </a:prstGeom>
            <a:grpFill/>
          </p:spPr>
          <p:txBody>
            <a:bodyPr vert="horz" lIns="0" tIns="45720" rIns="91440" bIns="45720" rtlCol="0" anchor="b">
              <a:noAutofit/>
            </a:bodyPr>
            <a:lstStyle>
              <a:lvl1pPr marL="0" indent="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1600" b="1" i="0" kern="1200">
                  <a:solidFill>
                    <a:schemeClr val="bg1"/>
                  </a:solidFill>
                  <a:latin typeface="+mj-lt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i="0" kern="1200">
                  <a:solidFill>
                    <a:schemeClr val="tx2"/>
                  </a:solidFill>
                  <a:latin typeface="+mn-lt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600" b="0" i="0" kern="1200">
                  <a:solidFill>
                    <a:schemeClr val="tx2"/>
                  </a:solidFill>
                  <a:latin typeface="+mn-lt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b="0" i="0" kern="1200">
                  <a:solidFill>
                    <a:schemeClr val="tx2"/>
                  </a:solidFill>
                  <a:latin typeface="+mn-lt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400" b="0" i="0" kern="1200">
                  <a:solidFill>
                    <a:schemeClr val="tx2"/>
                  </a:solidFill>
                  <a:latin typeface="+mn-lt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400" dirty="0"/>
                <a:t>1. Relational</a:t>
              </a:r>
              <a:endParaRPr lang="en-IN" sz="2400" dirty="0"/>
            </a:p>
          </p:txBody>
        </p:sp>
        <p:sp>
          <p:nvSpPr>
            <p:cNvPr id="17" name="Text Placeholder 6">
              <a:extLst>
                <a:ext uri="{FF2B5EF4-FFF2-40B4-BE49-F238E27FC236}">
                  <a16:creationId xmlns:a16="http://schemas.microsoft.com/office/drawing/2014/main" id="{B2547503-7A69-8AEC-8463-9E86FA997E62}"/>
                </a:ext>
              </a:extLst>
            </p:cNvPr>
            <p:cNvSpPr txBox="1">
              <a:spLocks/>
            </p:cNvSpPr>
            <p:nvPr/>
          </p:nvSpPr>
          <p:spPr>
            <a:xfrm>
              <a:off x="882536" y="4035784"/>
              <a:ext cx="3448800" cy="2253961"/>
            </a:xfrm>
            <a:prstGeom prst="rect">
              <a:avLst/>
            </a:prstGeom>
            <a:grpFill/>
          </p:spPr>
          <p:txBody>
            <a:bodyPr vert="horz" lIns="0" tIns="72000" rIns="91440" bIns="45720" rtlCol="0">
              <a:norm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140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20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10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5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050" b="0" i="0" kern="1200">
                  <a:solidFill>
                    <a:schemeClr val="bg1"/>
                  </a:solidFill>
                  <a:latin typeface="+mn-lt"/>
                  <a:ea typeface="+mn-ea"/>
                  <a:cs typeface="Arial" panose="020B0604020202020204" pitchFamily="34" charset="0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107000"/>
                </a:lnSpc>
              </a:pPr>
              <a:r>
                <a:rPr lang="en-IN" sz="1600" b="1" dirty="0">
                  <a:latin typeface="+mj-lt"/>
                </a:rPr>
                <a:t>Azure SQL (SQL Server) Database</a:t>
              </a:r>
            </a:p>
            <a:p>
              <a:pPr>
                <a:lnSpc>
                  <a:spcPct val="107000"/>
                </a:lnSpc>
              </a:pPr>
              <a:r>
                <a:rPr lang="en-IN" sz="1600" b="1" dirty="0">
                  <a:latin typeface="+mj-lt"/>
                </a:rPr>
                <a:t>Azure Database for PostgreSQL</a:t>
              </a:r>
            </a:p>
            <a:p>
              <a:pPr>
                <a:lnSpc>
                  <a:spcPct val="107000"/>
                </a:lnSpc>
              </a:pPr>
              <a:r>
                <a:rPr lang="en-IN" sz="1600" b="1" dirty="0">
                  <a:latin typeface="+mj-lt"/>
                </a:rPr>
                <a:t>Azure Database for MySQL</a:t>
              </a:r>
            </a:p>
            <a:p>
              <a:pPr>
                <a:lnSpc>
                  <a:spcPct val="107000"/>
                </a:lnSpc>
              </a:pPr>
              <a:r>
                <a:rPr lang="en-IN" sz="1600" b="1" dirty="0">
                  <a:latin typeface="+mj-lt"/>
                </a:rPr>
                <a:t>Azure Database for MariaDB</a:t>
              </a:r>
            </a:p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IN" sz="1600" b="1" dirty="0">
                  <a:latin typeface="+mj-lt"/>
                </a:rPr>
                <a:t>Oracle </a:t>
              </a:r>
              <a:r>
                <a:rPr lang="en-IN" sz="1600" b="1" dirty="0" err="1">
                  <a:latin typeface="+mj-lt"/>
                </a:rPr>
                <a:t>Database@Azure</a:t>
              </a:r>
              <a:endParaRPr lang="en-IN" sz="1600" b="1" dirty="0">
                <a:latin typeface="+mj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308695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4489761-55C4-FA30-E15B-AF69EDD6F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Azure Database for MySQL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12CF99-ECA6-4B17-3D17-582FBF80A62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47700" y="1035217"/>
            <a:ext cx="10896600" cy="602887"/>
          </a:xfrm>
        </p:spPr>
        <p:txBody>
          <a:bodyPr>
            <a:normAutofit/>
          </a:bodyPr>
          <a:lstStyle/>
          <a:p>
            <a:r>
              <a:rPr lang="en-US" sz="1200" dirty="0">
                <a:latin typeface="Cavolini" panose="020B0502040204020203" pitchFamily="66" charset="0"/>
                <a:cs typeface="Cavolini" panose="020B0502040204020203" pitchFamily="66" charset="0"/>
              </a:rPr>
              <a:t>The world's most popular open-source database</a:t>
            </a:r>
            <a:endParaRPr lang="en-IN" sz="1200" dirty="0">
              <a:latin typeface="Cavolini" panose="020B0502040204020203" pitchFamily="66" charset="0"/>
              <a:cs typeface="Cavolini" panose="020B0502040204020203" pitchFamily="66" charset="0"/>
            </a:endParaRP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1E3D45-6DF7-7F90-7393-DEF8D74FFB5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673409"/>
            <a:ext cx="10896600" cy="4578350"/>
          </a:xfrm>
        </p:spPr>
        <p:txBody>
          <a:bodyPr>
            <a:normAutofit lnSpcReduction="10000"/>
          </a:bodyPr>
          <a:lstStyle/>
          <a:p>
            <a:pPr marL="0" indent="0" algn="just">
              <a:lnSpc>
                <a:spcPct val="110000"/>
              </a:lnSpc>
              <a:buNone/>
            </a:pPr>
            <a:r>
              <a:rPr lang="en-US" sz="24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Azure Database for MySQL is a fully managed relational database service based on the open-source MySQL Community Edition. It handles maintenance, backups, scaling, and security—so you can focus on building your applications.</a:t>
            </a:r>
          </a:p>
          <a:p>
            <a:pPr marL="0" indent="0" algn="just">
              <a:buNone/>
            </a:pPr>
            <a:endParaRPr lang="en-US" sz="1800" kern="100" dirty="0"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07000"/>
              </a:lnSpc>
              <a:spcAft>
                <a:spcPts val="800"/>
              </a:spcAft>
            </a:pP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Key Features: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✅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Managed Service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No need to manage infrastructure or updates.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🔐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Built-in Security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Data encryption at rest and in transit.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📈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Scalability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Scale compute and storage independently.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Symbol" panose="020B0502040204020203" pitchFamily="34" charset="0"/>
                <a:ea typeface="Aptos" panose="020B0004020202020204" pitchFamily="34" charset="0"/>
                <a:cs typeface="Segoe UI Symbol" panose="020B0502040204020203" pitchFamily="34" charset="0"/>
              </a:rPr>
              <a:t>♻️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High Availability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Automatic failover and backups.</a:t>
            </a:r>
          </a:p>
          <a:p>
            <a:pPr marL="342900" lvl="0" indent="-342900" algn="just">
              <a:lnSpc>
                <a:spcPct val="107000"/>
              </a:lnSpc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IN" sz="1800" kern="100" dirty="0">
                <a:effectLst/>
                <a:latin typeface="Segoe UI Emoji" panose="020B0502040204020203" pitchFamily="34" charset="0"/>
                <a:ea typeface="Aptos" panose="020B0004020202020204" pitchFamily="34" charset="0"/>
                <a:cs typeface="Segoe UI Emoji" panose="020B0502040204020203" pitchFamily="34" charset="0"/>
              </a:rPr>
              <a:t>💡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 </a:t>
            </a:r>
            <a:r>
              <a:rPr lang="en-IN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Flexible Pricing</a:t>
            </a:r>
            <a:r>
              <a:rPr lang="en-IN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: Pay-as-you-go or reserved capacity.</a:t>
            </a:r>
          </a:p>
          <a:p>
            <a:pPr marL="0" indent="0" algn="just">
              <a:buNone/>
            </a:pPr>
            <a:endParaRPr lang="en-IN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What is MySQL? | OVHcloud India">
            <a:extLst>
              <a:ext uri="{FF2B5EF4-FFF2-40B4-BE49-F238E27FC236}">
                <a16:creationId xmlns:a16="http://schemas.microsoft.com/office/drawing/2014/main" id="{946CF714-BE57-E741-9F94-AE13B7A67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5593" y="3975041"/>
            <a:ext cx="3928234" cy="1683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609190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BA18396-BAE0-A066-FC45-0CCE478F3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26689"/>
            <a:ext cx="4665453" cy="1395208"/>
          </a:xfrm>
        </p:spPr>
        <p:txBody>
          <a:bodyPr>
            <a:normAutofit fontScale="90000"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IN" sz="5900" dirty="0"/>
              <a:t>Azure Database for MySQL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6FBEFD7-5B10-09B9-2D19-EDDEA63D9BAE}"/>
              </a:ext>
            </a:extLst>
          </p:cNvPr>
          <p:cNvSpPr txBox="1"/>
          <p:nvPr/>
        </p:nvSpPr>
        <p:spPr>
          <a:xfrm>
            <a:off x="6938051" y="3906242"/>
            <a:ext cx="41649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------- actual UAT</a:t>
            </a:r>
          </a:p>
          <a:p>
            <a:endParaRPr lang="en-IN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333EB4C-FF20-7B81-C5FC-D29E6EC230CE}"/>
              </a:ext>
            </a:extLst>
          </p:cNvPr>
          <p:cNvSpPr txBox="1"/>
          <p:nvPr/>
        </p:nvSpPr>
        <p:spPr>
          <a:xfrm>
            <a:off x="6541334" y="1278132"/>
            <a:ext cx="49197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/>
                </a:solidFill>
              </a:rPr>
              <a:t>Please follow the steps outlined in the document available at the link below. Download the file to proceed</a:t>
            </a:r>
            <a:endParaRPr lang="en-IN" sz="2400" b="1" dirty="0">
              <a:solidFill>
                <a:schemeClr val="accent5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96D3677-BE51-6060-CCC2-441C534FEBB4}"/>
              </a:ext>
            </a:extLst>
          </p:cNvPr>
          <p:cNvSpPr txBox="1"/>
          <p:nvPr/>
        </p:nvSpPr>
        <p:spPr>
          <a:xfrm>
            <a:off x="8140793" y="2868490"/>
            <a:ext cx="207620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accent2">
                    <a:lumMod val="75000"/>
                    <a:lumOff val="25000"/>
                  </a:schemeClr>
                </a:solidFill>
              </a:rPr>
              <a:t>----Download Now</a:t>
            </a:r>
            <a:endParaRPr lang="en-IN" sz="2000" dirty="0">
              <a:solidFill>
                <a:schemeClr val="accent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D8B2DCC-01CD-DF69-166D-59339CEB0E28}"/>
              </a:ext>
            </a:extLst>
          </p:cNvPr>
          <p:cNvSpPr txBox="1"/>
          <p:nvPr/>
        </p:nvSpPr>
        <p:spPr>
          <a:xfrm>
            <a:off x="8808681" y="3438451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or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9839105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6EBE0-9D71-0CE6-548B-CDEF21F29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B7C6D6-7AB5-FC44-FE3B-2197426269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Table Placeholder 3">
            <a:extLst>
              <a:ext uri="{FF2B5EF4-FFF2-40B4-BE49-F238E27FC236}">
                <a16:creationId xmlns:a16="http://schemas.microsoft.com/office/drawing/2014/main" id="{4B727E49-64BC-1CDE-34C1-D3E41E99E89E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9913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B9EEDB-8D65-ACE4-C92B-AA6333E96EF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1</a:t>
            </a:r>
            <a:endParaRPr lang="en-IN" dirty="0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6EAA6DDA-35D1-AA9E-D7BB-29007FE9E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7108" y="2662235"/>
            <a:ext cx="6536692" cy="1325563"/>
          </a:xfrm>
        </p:spPr>
        <p:txBody>
          <a:bodyPr>
            <a:normAutofit/>
          </a:bodyPr>
          <a:lstStyle/>
          <a:p>
            <a:r>
              <a:rPr lang="en-US" sz="7200" dirty="0"/>
              <a:t>Network (N/w)</a:t>
            </a:r>
            <a:endParaRPr lang="en-IN" sz="7200" dirty="0"/>
          </a:p>
        </p:txBody>
      </p:sp>
    </p:spTree>
    <p:extLst>
      <p:ext uri="{BB962C8B-B14F-4D97-AF65-F5344CB8AC3E}">
        <p14:creationId xmlns:p14="http://schemas.microsoft.com/office/powerpoint/2010/main" val="276960451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81910"/>
            <a:ext cx="7882467" cy="1694180"/>
          </a:xfrm>
        </p:spPr>
        <p:txBody>
          <a:bodyPr/>
          <a:lstStyle/>
          <a:p>
            <a:r>
              <a:rPr lang="en-US" dirty="0"/>
              <a:t>Storage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25611" y="4565469"/>
            <a:ext cx="2489200" cy="2303553"/>
          </a:xfrm>
        </p:spPr>
        <p:txBody>
          <a:bodyPr anchor="t"/>
          <a:lstStyle/>
          <a:p>
            <a:r>
              <a:rPr lang="en-US" sz="12000" b="1" dirty="0"/>
              <a:t>5</a:t>
            </a:r>
            <a:endParaRPr lang="en-IN" sz="17300" b="1" dirty="0"/>
          </a:p>
        </p:txBody>
      </p:sp>
    </p:spTree>
    <p:extLst>
      <p:ext uri="{BB962C8B-B14F-4D97-AF65-F5344CB8AC3E}">
        <p14:creationId xmlns:p14="http://schemas.microsoft.com/office/powerpoint/2010/main" val="5003989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81910"/>
            <a:ext cx="7882467" cy="1694180"/>
          </a:xfrm>
        </p:spPr>
        <p:txBody>
          <a:bodyPr/>
          <a:lstStyle/>
          <a:p>
            <a:r>
              <a:rPr lang="en-US" dirty="0"/>
              <a:t>App Services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25611" y="4565469"/>
            <a:ext cx="2489200" cy="2303553"/>
          </a:xfrm>
        </p:spPr>
        <p:txBody>
          <a:bodyPr anchor="ctr"/>
          <a:lstStyle/>
          <a:p>
            <a:r>
              <a:rPr lang="en-US" sz="12000" b="1" dirty="0"/>
              <a:t>6</a:t>
            </a:r>
            <a:endParaRPr lang="en-IN" sz="17300" b="1" dirty="0"/>
          </a:p>
        </p:txBody>
      </p:sp>
    </p:spTree>
    <p:extLst>
      <p:ext uri="{BB962C8B-B14F-4D97-AF65-F5344CB8AC3E}">
        <p14:creationId xmlns:p14="http://schemas.microsoft.com/office/powerpoint/2010/main" val="42331630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20">
            <a:extLst>
              <a:ext uri="{FF2B5EF4-FFF2-40B4-BE49-F238E27FC236}">
                <a16:creationId xmlns:a16="http://schemas.microsoft.com/office/drawing/2014/main" id="{0BBF69F3-6E7A-1BEC-9FA9-D54CF3E39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581910"/>
            <a:ext cx="7882467" cy="1694180"/>
          </a:xfrm>
        </p:spPr>
        <p:txBody>
          <a:bodyPr/>
          <a:lstStyle/>
          <a:p>
            <a:r>
              <a:rPr lang="en-IN" dirty="0"/>
              <a:t>Practice time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5978DFE2-C4A2-5F54-2FEF-A4EBE9981B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625611" y="4565469"/>
            <a:ext cx="2489200" cy="2303553"/>
          </a:xfrm>
        </p:spPr>
        <p:txBody>
          <a:bodyPr anchor="t"/>
          <a:lstStyle/>
          <a:p>
            <a:r>
              <a:rPr lang="en-US" sz="12000" b="1" dirty="0"/>
              <a:t>7</a:t>
            </a:r>
            <a:endParaRPr lang="en-IN" sz="17300" b="1" dirty="0"/>
          </a:p>
        </p:txBody>
      </p:sp>
    </p:spTree>
    <p:extLst>
      <p:ext uri="{BB962C8B-B14F-4D97-AF65-F5344CB8AC3E}">
        <p14:creationId xmlns:p14="http://schemas.microsoft.com/office/powerpoint/2010/main" val="111268967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570BBE7-4BDA-A966-EDAE-D43A57D6D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  <a:endParaRPr lang="en-IN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FE8654-CD38-21F1-025B-36553697B8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876" y="1330220"/>
            <a:ext cx="2851622" cy="285873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C5243E0-4A06-D803-94A5-A4FBF81E7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91426" y="1330220"/>
            <a:ext cx="2851622" cy="2858734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D263CEC2-0657-64D6-774E-0181AE77DFA3}"/>
              </a:ext>
            </a:extLst>
          </p:cNvPr>
          <p:cNvSpPr txBox="1"/>
          <p:nvPr/>
        </p:nvSpPr>
        <p:spPr>
          <a:xfrm>
            <a:off x="581025" y="4457700"/>
            <a:ext cx="26968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Ankitkumar Velani</a:t>
            </a:r>
          </a:p>
          <a:p>
            <a:r>
              <a:rPr lang="en-US" b="1" dirty="0">
                <a:solidFill>
                  <a:schemeClr val="bg1"/>
                </a:solidFill>
              </a:rPr>
              <a:t>ankit.velani@gmail.com</a:t>
            </a:r>
          </a:p>
          <a:p>
            <a:r>
              <a:rPr lang="en-IN" dirty="0">
                <a:solidFill>
                  <a:schemeClr val="bg1"/>
                </a:solidFill>
              </a:rPr>
              <a:t>linkedin.com/in/</a:t>
            </a:r>
            <a:r>
              <a:rPr lang="en-IN" dirty="0" err="1">
                <a:solidFill>
                  <a:schemeClr val="bg1"/>
                </a:solidFill>
              </a:rPr>
              <a:t>ankitvelani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+91-99866 38148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2533013-22F2-2464-F974-513D5DEC9E67}"/>
              </a:ext>
            </a:extLst>
          </p:cNvPr>
          <p:cNvSpPr txBox="1"/>
          <p:nvPr/>
        </p:nvSpPr>
        <p:spPr>
          <a:xfrm>
            <a:off x="581025" y="510403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36293DB-7E12-7C31-09C9-330191FFD66C}"/>
              </a:ext>
            </a:extLst>
          </p:cNvPr>
          <p:cNvSpPr txBox="1"/>
          <p:nvPr/>
        </p:nvSpPr>
        <p:spPr>
          <a:xfrm>
            <a:off x="9144000" y="4457700"/>
            <a:ext cx="269682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Rajeev H R</a:t>
            </a:r>
          </a:p>
          <a:p>
            <a:r>
              <a:rPr lang="en-US" b="1" dirty="0">
                <a:solidFill>
                  <a:schemeClr val="bg1"/>
                </a:solidFill>
              </a:rPr>
              <a:t>ankit.velani@gmail.com</a:t>
            </a:r>
          </a:p>
          <a:p>
            <a:r>
              <a:rPr lang="en-IN" dirty="0">
                <a:solidFill>
                  <a:schemeClr val="bg1"/>
                </a:solidFill>
              </a:rPr>
              <a:t>linkedin.com/in/</a:t>
            </a:r>
            <a:r>
              <a:rPr lang="en-IN" dirty="0" err="1">
                <a:solidFill>
                  <a:schemeClr val="bg1"/>
                </a:solidFill>
              </a:rPr>
              <a:t>ankitvelani</a:t>
            </a:r>
            <a:endParaRPr lang="en-US" b="1" dirty="0">
              <a:solidFill>
                <a:schemeClr val="bg1"/>
              </a:solidFill>
            </a:endParaRPr>
          </a:p>
          <a:p>
            <a:endParaRPr lang="en-US" b="1" dirty="0">
              <a:solidFill>
                <a:schemeClr val="bg1"/>
              </a:solidFill>
            </a:endParaRPr>
          </a:p>
          <a:p>
            <a:r>
              <a:rPr lang="en-US" b="1" dirty="0">
                <a:solidFill>
                  <a:schemeClr val="bg1"/>
                </a:solidFill>
              </a:rPr>
              <a:t>+91-99866 38148</a:t>
            </a: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467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2DB3EC0C-4D24-2BB5-C981-A60D2E4AF95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>
            <a:normAutofit/>
          </a:bodyPr>
          <a:lstStyle/>
          <a:p>
            <a:pPr marL="0" indent="0" algn="just">
              <a:spcBef>
                <a:spcPts val="0"/>
              </a:spcBef>
              <a:buNone/>
            </a:pPr>
            <a:r>
              <a:rPr lang="en-US" sz="2800" b="1" dirty="0">
                <a:solidFill>
                  <a:schemeClr val="accent5"/>
                </a:solidFill>
              </a:rPr>
              <a:t>A network is a system of interconnected devices that can communicate and share resources with each other.</a:t>
            </a:r>
          </a:p>
          <a:p>
            <a:pPr marL="0" indent="0" algn="just">
              <a:spcBef>
                <a:spcPts val="0"/>
              </a:spcBef>
              <a:buNone/>
            </a:pPr>
            <a:endParaRPr lang="en-US" sz="2800" b="1" dirty="0">
              <a:solidFill>
                <a:schemeClr val="accent5"/>
              </a:solidFill>
            </a:endParaRPr>
          </a:p>
          <a:p>
            <a:pPr marL="0" indent="0" algn="just">
              <a:spcBef>
                <a:spcPts val="0"/>
              </a:spcBef>
              <a:buNone/>
            </a:pPr>
            <a:r>
              <a:rPr lang="en-US" sz="2800" b="1" dirty="0">
                <a:solidFill>
                  <a:schemeClr val="accent5"/>
                </a:solidFill>
              </a:rPr>
              <a:t>Think of it like a group of friends passing notes to each other — each person (device) is connected and can send or receive messages.</a:t>
            </a:r>
            <a:endParaRPr lang="en-IN" sz="2800" b="1" dirty="0">
              <a:solidFill>
                <a:schemeClr val="accent5"/>
              </a:solidFill>
            </a:endParaRP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555EDE07-0695-4583-1CEF-4272D3323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192385"/>
            <a:ext cx="3571458" cy="1025525"/>
          </a:xfrm>
        </p:spPr>
        <p:txBody>
          <a:bodyPr/>
          <a:lstStyle/>
          <a:p>
            <a:r>
              <a:rPr lang="en-US" sz="6000" b="0" dirty="0"/>
              <a:t>Network</a:t>
            </a:r>
            <a:endParaRPr lang="en-IN" sz="6000" b="0" dirty="0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9057983C-D16A-86B8-83E4-E18FD14C9D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3818" y="907746"/>
            <a:ext cx="5308121" cy="504250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298424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B7B07BAE-9607-FEE0-1298-273476EBEE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95724"/>
            <a:ext cx="3085618" cy="1325563"/>
          </a:xfrm>
        </p:spPr>
        <p:txBody>
          <a:bodyPr>
            <a:normAutofit/>
          </a:bodyPr>
          <a:lstStyle/>
          <a:p>
            <a:r>
              <a:rPr lang="en-US" sz="6000" dirty="0"/>
              <a:t>Internet</a:t>
            </a:r>
            <a:endParaRPr lang="en-IN" sz="60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E11B38F-D26C-B748-FEF2-1B84CF68E6E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359078" y="311225"/>
            <a:ext cx="6121722" cy="382749"/>
          </a:xfrm>
        </p:spPr>
        <p:txBody>
          <a:bodyPr>
            <a:noAutofit/>
          </a:bodyPr>
          <a:lstStyle/>
          <a:p>
            <a:r>
              <a:rPr lang="en-IN" sz="2800" b="0" dirty="0">
                <a:solidFill>
                  <a:schemeClr val="accent5"/>
                </a:solidFill>
              </a:rPr>
              <a:t>WAN (Wide Area Network)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FF672BF-314D-2F93-7E3E-03B0E58519C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845204"/>
            <a:ext cx="6423347" cy="1802745"/>
          </a:xfrm>
        </p:spPr>
        <p:txBody>
          <a:bodyPr>
            <a:normAutofit/>
          </a:bodyPr>
          <a:lstStyle/>
          <a:p>
            <a:pPr algn="just"/>
            <a:r>
              <a:rPr lang="en-US" sz="2800" dirty="0">
                <a:solidFill>
                  <a:schemeClr val="accent5"/>
                </a:solidFill>
              </a:rPr>
              <a:t>WAN (Wide Area Network) is a type of computer network that covers a large geographic area, such as a city, country, or even the entire world.</a:t>
            </a:r>
            <a:endParaRPr lang="en-IN" sz="2800" dirty="0">
              <a:solidFill>
                <a:schemeClr val="accent5"/>
              </a:solidFill>
            </a:endParaRP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B83F66FD-BB8B-D8C6-EA74-DAD22C0603C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209550" y="3691693"/>
            <a:ext cx="7058026" cy="2663707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chemeClr val="accent5"/>
                </a:solidFill>
              </a:rPr>
              <a:t>Internet is a global network that connects millions of computers and devices, allowing them to communicate, share information, and access websites and services from anywhere in the world.</a:t>
            </a:r>
            <a:endParaRPr lang="en-IN" sz="2800" b="1" dirty="0">
              <a:solidFill>
                <a:schemeClr val="accent5"/>
              </a:solidFill>
            </a:endParaRPr>
          </a:p>
          <a:p>
            <a:pPr algn="just"/>
            <a:endParaRPr lang="en-IN" sz="2800" b="1" dirty="0">
              <a:solidFill>
                <a:schemeClr val="accent5"/>
              </a:solidFill>
            </a:endParaRPr>
          </a:p>
        </p:txBody>
      </p:sp>
      <p:pic>
        <p:nvPicPr>
          <p:cNvPr id="4100" name="Picture 4" descr="What is Internet Services | How Does the Internet Work? | Internet  Connection Types">
            <a:extLst>
              <a:ext uri="{FF2B5EF4-FFF2-40B4-BE49-F238E27FC236}">
                <a16:creationId xmlns:a16="http://schemas.microsoft.com/office/drawing/2014/main" id="{1943F595-F053-C627-2E98-F58A1A4731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7514" y="2200275"/>
            <a:ext cx="4155125" cy="4155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85954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E346B53-6E27-F8CF-5283-EB5EF926D59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Public IP Address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DEF88B56-3D90-C130-2058-394744838EB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>
            <a:noAutofit/>
          </a:bodyPr>
          <a:lstStyle/>
          <a:p>
            <a:r>
              <a:rPr lang="en-US" sz="2800" b="1" dirty="0"/>
              <a:t>Domain (www.example.com)</a:t>
            </a:r>
            <a:endParaRPr lang="en-IN" sz="2800" b="1" dirty="0"/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DFAC8DB0-4260-0E2F-CDE2-1A890A47045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Port Forwarding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A821E3D6-476E-1335-49C6-B4EA7332B67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>
            <a:normAutofit/>
          </a:bodyPr>
          <a:lstStyle/>
          <a:p>
            <a:r>
              <a:rPr lang="en-IN" sz="2800" b="1" dirty="0"/>
              <a:t>Port Forwarding</a:t>
            </a:r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06DA73EE-CE5A-FB4B-D1C4-9EEC4F4182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access device Globally ?</a:t>
            </a:r>
            <a:endParaRPr lang="en-IN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2AD60E03-5964-574D-CBCE-1F5388C0B4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>
                <a:latin typeface="Abadi" panose="020B0604020104020204" pitchFamily="34" charset="0"/>
              </a:rPr>
              <a:t>From Anywhere to Everywhere — Stay Connected</a:t>
            </a:r>
            <a:endParaRPr lang="en-IN" dirty="0">
              <a:latin typeface="Abadi" panose="020B0604020104020204" pitchFamily="34" charset="0"/>
            </a:endParaRPr>
          </a:p>
        </p:txBody>
      </p:sp>
      <p:sp>
        <p:nvSpPr>
          <p:cNvPr id="35" name="Star: 4 Points 34">
            <a:extLst>
              <a:ext uri="{FF2B5EF4-FFF2-40B4-BE49-F238E27FC236}">
                <a16:creationId xmlns:a16="http://schemas.microsoft.com/office/drawing/2014/main" id="{1C8D236E-3E03-A111-4401-B5336AB2C552}"/>
              </a:ext>
            </a:extLst>
          </p:cNvPr>
          <p:cNvSpPr/>
          <p:nvPr/>
        </p:nvSpPr>
        <p:spPr>
          <a:xfrm>
            <a:off x="6858000" y="1186702"/>
            <a:ext cx="474983" cy="457200"/>
          </a:xfrm>
          <a:prstGeom prst="star4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6" name="Star: 4 Points 35">
            <a:extLst>
              <a:ext uri="{FF2B5EF4-FFF2-40B4-BE49-F238E27FC236}">
                <a16:creationId xmlns:a16="http://schemas.microsoft.com/office/drawing/2014/main" id="{14C1A825-9DE8-CCC3-3D2C-6495DBB02650}"/>
              </a:ext>
            </a:extLst>
          </p:cNvPr>
          <p:cNvSpPr/>
          <p:nvPr/>
        </p:nvSpPr>
        <p:spPr>
          <a:xfrm>
            <a:off x="6857999" y="2495498"/>
            <a:ext cx="474983" cy="457200"/>
          </a:xfrm>
          <a:prstGeom prst="star4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7" name="Star: 4 Points 36">
            <a:extLst>
              <a:ext uri="{FF2B5EF4-FFF2-40B4-BE49-F238E27FC236}">
                <a16:creationId xmlns:a16="http://schemas.microsoft.com/office/drawing/2014/main" id="{475C4C77-07C4-9D62-106F-64F51287F4D5}"/>
              </a:ext>
            </a:extLst>
          </p:cNvPr>
          <p:cNvSpPr/>
          <p:nvPr/>
        </p:nvSpPr>
        <p:spPr>
          <a:xfrm>
            <a:off x="6857998" y="3793512"/>
            <a:ext cx="474983" cy="457200"/>
          </a:xfrm>
          <a:prstGeom prst="star4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8" name="Star: 4 Points 37">
            <a:extLst>
              <a:ext uri="{FF2B5EF4-FFF2-40B4-BE49-F238E27FC236}">
                <a16:creationId xmlns:a16="http://schemas.microsoft.com/office/drawing/2014/main" id="{3B1CD42D-3E96-D3CB-A310-F2DAD108CEE7}"/>
              </a:ext>
            </a:extLst>
          </p:cNvPr>
          <p:cNvSpPr/>
          <p:nvPr/>
        </p:nvSpPr>
        <p:spPr>
          <a:xfrm>
            <a:off x="6857997" y="5084241"/>
            <a:ext cx="474983" cy="457200"/>
          </a:xfrm>
          <a:prstGeom prst="star4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AC408940-2EEC-24CF-B59F-6E345A52DC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057" y="3429000"/>
            <a:ext cx="4292918" cy="3048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17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91E839AD-8877-AF67-5A93-6C2149F26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4" y="1062929"/>
            <a:ext cx="3305176" cy="1325563"/>
          </a:xfrm>
        </p:spPr>
        <p:txBody>
          <a:bodyPr/>
          <a:lstStyle/>
          <a:p>
            <a:pPr algn="ctr"/>
            <a:r>
              <a:rPr lang="en-US" dirty="0"/>
              <a:t>What is a</a:t>
            </a:r>
            <a:br>
              <a:rPr lang="en-US" dirty="0"/>
            </a:br>
            <a:r>
              <a:rPr lang="en-US" dirty="0"/>
              <a:t>Server ?</a:t>
            </a:r>
            <a:endParaRPr lang="en-IN" dirty="0"/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C03E4BFE-E767-E9AB-59DE-92754E19C56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104918" y="414793"/>
            <a:ext cx="6563208" cy="2663707"/>
          </a:xfrm>
        </p:spPr>
        <p:txBody>
          <a:bodyPr>
            <a:normAutofit/>
          </a:bodyPr>
          <a:lstStyle/>
          <a:p>
            <a:pPr algn="just"/>
            <a:r>
              <a:rPr lang="en-US" sz="2800" b="1" dirty="0">
                <a:solidFill>
                  <a:schemeClr val="accent5"/>
                </a:solidFill>
              </a:rPr>
              <a:t>A server is a computer or system that provides resources, services, or data to other computers, called clients, over a network.</a:t>
            </a:r>
            <a:endParaRPr lang="en-IN" sz="2800" b="1" dirty="0">
              <a:solidFill>
                <a:schemeClr val="accent5"/>
              </a:solidFill>
            </a:endParaRPr>
          </a:p>
        </p:txBody>
      </p:sp>
      <p:pic>
        <p:nvPicPr>
          <p:cNvPr id="6150" name="Picture 6" descr="What is Server? | 7 Most Useful Types of Server You Need To Know">
            <a:extLst>
              <a:ext uri="{FF2B5EF4-FFF2-40B4-BE49-F238E27FC236}">
                <a16:creationId xmlns:a16="http://schemas.microsoft.com/office/drawing/2014/main" id="{C70BFE6E-2410-6144-E338-7F3287F906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50" b="5999"/>
          <a:stretch/>
        </p:blipFill>
        <p:spPr bwMode="auto">
          <a:xfrm>
            <a:off x="6424147" y="2279312"/>
            <a:ext cx="5243979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E794B62-7E94-0892-7E33-DD37C920D3F0}"/>
              </a:ext>
            </a:extLst>
          </p:cNvPr>
          <p:cNvSpPr txBox="1"/>
          <p:nvPr/>
        </p:nvSpPr>
        <p:spPr>
          <a:xfrm>
            <a:off x="523874" y="3779500"/>
            <a:ext cx="5877408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 u="sng" dirty="0">
                <a:solidFill>
                  <a:schemeClr val="accent5"/>
                </a:solidFill>
                <a:cs typeface="Arial" panose="020B0604020202020204" pitchFamily="34" charset="0"/>
              </a:rPr>
              <a:t>Common Types of Servers</a:t>
            </a:r>
          </a:p>
          <a:p>
            <a:endParaRPr lang="en-US" sz="2000" b="1" u="sng" dirty="0">
              <a:solidFill>
                <a:schemeClr val="accent5"/>
              </a:solidFill>
              <a:cs typeface="Arial" panose="020B0604020202020204" pitchFamily="34" charset="0"/>
            </a:endParaRPr>
          </a:p>
          <a:p>
            <a:r>
              <a:rPr lang="en-US" sz="2000" b="1" dirty="0">
                <a:solidFill>
                  <a:schemeClr val="accent5"/>
                </a:solidFill>
                <a:cs typeface="Arial" panose="020B0604020202020204" pitchFamily="34" charset="0"/>
              </a:rPr>
              <a:t>Web Server</a:t>
            </a:r>
            <a:r>
              <a:rPr lang="en-US" sz="2000" dirty="0">
                <a:solidFill>
                  <a:schemeClr val="accent5"/>
                </a:solidFill>
                <a:cs typeface="Arial" panose="020B0604020202020204" pitchFamily="34" charset="0"/>
              </a:rPr>
              <a:t> – Delivers websites (like Google, YouTube)</a:t>
            </a:r>
          </a:p>
          <a:p>
            <a:r>
              <a:rPr lang="en-US" sz="2000" b="1" dirty="0">
                <a:solidFill>
                  <a:schemeClr val="accent5"/>
                </a:solidFill>
                <a:cs typeface="Arial" panose="020B0604020202020204" pitchFamily="34" charset="0"/>
              </a:rPr>
              <a:t>File Server</a:t>
            </a:r>
            <a:r>
              <a:rPr lang="en-US" sz="2000" dirty="0">
                <a:solidFill>
                  <a:schemeClr val="accent5"/>
                </a:solidFill>
                <a:cs typeface="Arial" panose="020B0604020202020204" pitchFamily="34" charset="0"/>
              </a:rPr>
              <a:t> – Stores and shares files</a:t>
            </a:r>
          </a:p>
          <a:p>
            <a:r>
              <a:rPr lang="en-US" sz="2000" b="1" dirty="0">
                <a:solidFill>
                  <a:schemeClr val="accent5"/>
                </a:solidFill>
                <a:cs typeface="Arial" panose="020B0604020202020204" pitchFamily="34" charset="0"/>
              </a:rPr>
              <a:t>Database Server</a:t>
            </a:r>
            <a:r>
              <a:rPr lang="en-US" sz="2000" dirty="0">
                <a:solidFill>
                  <a:schemeClr val="accent5"/>
                </a:solidFill>
                <a:cs typeface="Arial" panose="020B0604020202020204" pitchFamily="34" charset="0"/>
              </a:rPr>
              <a:t> – Handles data storage and queries</a:t>
            </a:r>
          </a:p>
          <a:p>
            <a:r>
              <a:rPr lang="en-US" sz="2000" b="1" dirty="0">
                <a:solidFill>
                  <a:schemeClr val="accent5"/>
                </a:solidFill>
                <a:cs typeface="Arial" panose="020B0604020202020204" pitchFamily="34" charset="0"/>
              </a:rPr>
              <a:t>Mail Server</a:t>
            </a:r>
            <a:r>
              <a:rPr lang="en-US" sz="2000" dirty="0">
                <a:solidFill>
                  <a:schemeClr val="accent5"/>
                </a:solidFill>
                <a:cs typeface="Arial" panose="020B0604020202020204" pitchFamily="34" charset="0"/>
              </a:rPr>
              <a:t> – Sends and receives emails</a:t>
            </a:r>
          </a:p>
        </p:txBody>
      </p:sp>
    </p:spTree>
    <p:extLst>
      <p:ext uri="{BB962C8B-B14F-4D97-AF65-F5344CB8AC3E}">
        <p14:creationId xmlns:p14="http://schemas.microsoft.com/office/powerpoint/2010/main" val="34112380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685B52E-89D1-BACD-6F3F-CB1B586AFE8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Autofit/>
          </a:bodyPr>
          <a:lstStyle/>
          <a:p>
            <a:r>
              <a:rPr lang="en-US" sz="2800" dirty="0"/>
              <a:t>Physically</a:t>
            </a:r>
            <a:endParaRPr lang="en-IN" sz="280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F4CF082-8315-D96E-764A-7642F4C8F98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IN" sz="2800" dirty="0"/>
              <a:t>Virtually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35EB5D9-77EC-5000-C6D1-21DC80C3D5A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At home</a:t>
            </a:r>
          </a:p>
          <a:p>
            <a:r>
              <a:rPr lang="en-US" sz="2400" dirty="0"/>
              <a:t>At office</a:t>
            </a:r>
          </a:p>
          <a:p>
            <a:r>
              <a:rPr lang="en-US" sz="2400" dirty="0"/>
              <a:t>At College</a:t>
            </a:r>
          </a:p>
          <a:p>
            <a:r>
              <a:rPr lang="en-US" sz="2400" dirty="0"/>
              <a:t>At Hospitals</a:t>
            </a:r>
            <a:endParaRPr lang="en-IN" sz="2400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F12BE32-BABC-A6A1-B641-7387F2976C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5076440" cy="2253961"/>
          </a:xfrm>
        </p:spPr>
        <p:txBody>
          <a:bodyPr>
            <a:normAutofit/>
          </a:bodyPr>
          <a:lstStyle/>
          <a:p>
            <a:r>
              <a:rPr lang="en-US" sz="2400" dirty="0"/>
              <a:t>Virtually manage from Service Provider</a:t>
            </a:r>
            <a:endParaRPr lang="en-IN" sz="24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8FC1E651-C89A-B14C-384D-275D6C0E19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1965" y="355270"/>
            <a:ext cx="8663660" cy="822240"/>
          </a:xfrm>
        </p:spPr>
        <p:txBody>
          <a:bodyPr>
            <a:normAutofit fontScale="90000"/>
          </a:bodyPr>
          <a:lstStyle/>
          <a:p>
            <a:r>
              <a:rPr lang="en-US" dirty="0"/>
              <a:t>What’s our approach to maintaining the server?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67658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84D77070-B74E-EFCC-0F4A-6C8509F325E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333757" y="1193022"/>
            <a:ext cx="3686025" cy="482147"/>
          </a:xfrm>
        </p:spPr>
        <p:txBody>
          <a:bodyPr>
            <a:noAutofit/>
          </a:bodyPr>
          <a:lstStyle/>
          <a:p>
            <a:r>
              <a:rPr lang="en-US" sz="3000" u="sng" dirty="0"/>
              <a:t>Shared Services</a:t>
            </a:r>
            <a:endParaRPr lang="en-IN" sz="3000" u="sng" dirty="0"/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CBB9880A-31B1-0122-5672-EE552B8E4D5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75228" y="1292420"/>
            <a:ext cx="3658010" cy="382749"/>
          </a:xfrm>
        </p:spPr>
        <p:txBody>
          <a:bodyPr>
            <a:noAutofit/>
          </a:bodyPr>
          <a:lstStyle/>
          <a:p>
            <a:r>
              <a:rPr lang="en-US" sz="3000" u="sng" dirty="0"/>
              <a:t>Cloud Services</a:t>
            </a:r>
            <a:endParaRPr lang="en-IN" sz="3000" u="sng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6E3011F9-F1B9-F172-2022-949FEC082CB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52529" y="2037206"/>
            <a:ext cx="3686159" cy="4639819"/>
          </a:xfrm>
        </p:spPr>
        <p:txBody>
          <a:bodyPr>
            <a:normAutofit/>
          </a:bodyPr>
          <a:lstStyle/>
          <a:p>
            <a:r>
              <a:rPr lang="en-IN" sz="3200" dirty="0"/>
              <a:t>GoDaddy</a:t>
            </a:r>
          </a:p>
          <a:p>
            <a:r>
              <a:rPr lang="en-IN" sz="3200" dirty="0"/>
              <a:t>Bluehost</a:t>
            </a:r>
          </a:p>
          <a:p>
            <a:r>
              <a:rPr lang="en-IN" sz="3200" dirty="0" err="1"/>
              <a:t>DreamHost</a:t>
            </a:r>
            <a:endParaRPr lang="en-IN" sz="3200" dirty="0"/>
          </a:p>
          <a:p>
            <a:r>
              <a:rPr lang="en-IN" sz="3200" dirty="0" err="1"/>
              <a:t>Hostinger</a:t>
            </a:r>
            <a:endParaRPr lang="en-IN" sz="3200" dirty="0"/>
          </a:p>
          <a:p>
            <a:r>
              <a:rPr lang="en-IN" sz="3200" dirty="0" err="1"/>
              <a:t>Hostwinds</a:t>
            </a:r>
            <a:endParaRPr lang="en-IN" sz="3200" dirty="0"/>
          </a:p>
          <a:p>
            <a:r>
              <a:rPr lang="en-IN" sz="3200" dirty="0"/>
              <a:t>IONOS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55D5D8-E413-20BF-077C-7312E9DC349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594303" y="1789556"/>
            <a:ext cx="3658010" cy="3982594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IN" sz="3200" dirty="0"/>
              <a:t>Azure</a:t>
            </a:r>
          </a:p>
          <a:p>
            <a:r>
              <a:rPr lang="en-IN" sz="3200" dirty="0"/>
              <a:t>AWS</a:t>
            </a:r>
          </a:p>
          <a:p>
            <a:r>
              <a:rPr lang="en-IN" sz="3200" dirty="0"/>
              <a:t>GCP</a:t>
            </a:r>
          </a:p>
          <a:p>
            <a:r>
              <a:rPr lang="en-IN" sz="3200" dirty="0"/>
              <a:t>Adobe</a:t>
            </a:r>
          </a:p>
          <a:p>
            <a:r>
              <a:rPr lang="en-IN" sz="3200" dirty="0"/>
              <a:t>Salesforce</a:t>
            </a:r>
          </a:p>
          <a:p>
            <a:r>
              <a:rPr lang="en-IN" sz="3200" dirty="0"/>
              <a:t>IBM</a:t>
            </a:r>
          </a:p>
          <a:p>
            <a:r>
              <a:rPr lang="en-IN" sz="3200" dirty="0"/>
              <a:t>Alibaba</a:t>
            </a:r>
          </a:p>
          <a:p>
            <a:r>
              <a:rPr lang="en-IN" sz="3200" dirty="0" err="1"/>
              <a:t>DigitalOcean</a:t>
            </a:r>
            <a:endParaRPr lang="en-IN" sz="3200" dirty="0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21BB811E-7C56-1811-532C-D3DAF2E58A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680" y="2695972"/>
            <a:ext cx="3686159" cy="1466055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400" dirty="0">
                <a:solidFill>
                  <a:schemeClr val="accent5"/>
                </a:solidFill>
              </a:rPr>
              <a:t>Service Providers</a:t>
            </a:r>
          </a:p>
        </p:txBody>
      </p:sp>
    </p:spTree>
    <p:extLst>
      <p:ext uri="{BB962C8B-B14F-4D97-AF65-F5344CB8AC3E}">
        <p14:creationId xmlns:p14="http://schemas.microsoft.com/office/powerpoint/2010/main" val="4193763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ea60d57e-af5b-4752-ac57-3e4f28ca11dc}" enabled="1" method="Standard" siteId="{36da45f1-dd2c-4d1f-af13-5abe46b99921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398</TotalTime>
  <Words>1100</Words>
  <Application>Microsoft Office PowerPoint</Application>
  <PresentationFormat>Widescreen</PresentationFormat>
  <Paragraphs>219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6" baseType="lpstr">
      <vt:lpstr>Abadi</vt:lpstr>
      <vt:lpstr>Aptos</vt:lpstr>
      <vt:lpstr>Aptos Light</vt:lpstr>
      <vt:lpstr>Arial</vt:lpstr>
      <vt:lpstr>Calibri</vt:lpstr>
      <vt:lpstr>Calibri Light</vt:lpstr>
      <vt:lpstr>Cavolini</vt:lpstr>
      <vt:lpstr>Corbel</vt:lpstr>
      <vt:lpstr>Segoe Sans</vt:lpstr>
      <vt:lpstr>Segoe UI Emoji</vt:lpstr>
      <vt:lpstr>Segoe UI Symbol</vt:lpstr>
      <vt:lpstr>Symbol</vt:lpstr>
      <vt:lpstr>Office Theme</vt:lpstr>
      <vt:lpstr>Workshop on Cloud Computing</vt:lpstr>
      <vt:lpstr>Agenda </vt:lpstr>
      <vt:lpstr>Network (N/w)</vt:lpstr>
      <vt:lpstr>Network</vt:lpstr>
      <vt:lpstr>Internet</vt:lpstr>
      <vt:lpstr>How to access device Globally ?</vt:lpstr>
      <vt:lpstr>What is a Server ?</vt:lpstr>
      <vt:lpstr>What’s our approach to maintaining the server?</vt:lpstr>
      <vt:lpstr>Service Providers</vt:lpstr>
      <vt:lpstr>What is Cloud Computing ?</vt:lpstr>
      <vt:lpstr>PowerPoint Presentation</vt:lpstr>
      <vt:lpstr>PowerPoint Presentation</vt:lpstr>
      <vt:lpstr>What is Azure ?</vt:lpstr>
      <vt:lpstr>Key Features of Azure</vt:lpstr>
      <vt:lpstr>Key Features of Azure</vt:lpstr>
      <vt:lpstr>PowerPoint Presentation</vt:lpstr>
      <vt:lpstr>PowerPoint Presentation</vt:lpstr>
      <vt:lpstr>Bootcamp  Objective</vt:lpstr>
      <vt:lpstr>Bootcamp  Use case</vt:lpstr>
      <vt:lpstr>Getting Started with Azure</vt:lpstr>
      <vt:lpstr>  Azure for Students – Free Account Credit </vt:lpstr>
      <vt:lpstr>PowerPoint Presentation</vt:lpstr>
      <vt:lpstr>PowerPoint Presentation</vt:lpstr>
      <vt:lpstr>Virtual Machines</vt:lpstr>
      <vt:lpstr>Databases</vt:lpstr>
      <vt:lpstr>PowerPoint Presentation</vt:lpstr>
      <vt:lpstr>Azure Database for MySQL</vt:lpstr>
      <vt:lpstr>Azure Database for MySQL</vt:lpstr>
      <vt:lpstr>PowerPoint Presentation</vt:lpstr>
      <vt:lpstr>Storage</vt:lpstr>
      <vt:lpstr>App Services</vt:lpstr>
      <vt:lpstr>Practice time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Velani, Ankitkumar</dc:creator>
  <cp:lastModifiedBy>Velani, Ankitkumar</cp:lastModifiedBy>
  <cp:revision>1</cp:revision>
  <dcterms:created xsi:type="dcterms:W3CDTF">2025-07-23T01:20:36Z</dcterms:created>
  <dcterms:modified xsi:type="dcterms:W3CDTF">2025-07-24T04:36:26Z</dcterms:modified>
</cp:coreProperties>
</file>